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57" r:id="rId3"/>
    <p:sldId id="256" r:id="rId4"/>
    <p:sldId id="259" r:id="rId5"/>
    <p:sldId id="260" r:id="rId6"/>
    <p:sldId id="261" r:id="rId7"/>
    <p:sldId id="263" r:id="rId8"/>
    <p:sldId id="262" r:id="rId9"/>
    <p:sldId id="264" r:id="rId10"/>
    <p:sldId id="268" r:id="rId11"/>
    <p:sldId id="269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=""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1E06"/>
    <a:srgbClr val="1C0D02"/>
    <a:srgbClr val="B05110"/>
    <a:srgbClr val="8F7663"/>
    <a:srgbClr val="7D9F8D"/>
    <a:srgbClr val="5E433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B7D40-BF64-4DC2-BAE7-E1BC24030FB3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DA51B-4B44-49FE-941D-560E721CC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169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B521-0056-4EB8-92E2-FAB0ED1B4A7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20A9-8D0A-4146-81EB-F823D9F39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1482974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B521-0056-4EB8-92E2-FAB0ED1B4A7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20A9-8D0A-4146-81EB-F823D9F39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5826117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B521-0056-4EB8-92E2-FAB0ED1B4A7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20A9-8D0A-4146-81EB-F823D9F39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763678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B521-0056-4EB8-92E2-FAB0ED1B4A7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20A9-8D0A-4146-81EB-F823D9F39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7048067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B521-0056-4EB8-92E2-FAB0ED1B4A7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20A9-8D0A-4146-81EB-F823D9F39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9758679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B521-0056-4EB8-92E2-FAB0ED1B4A7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20A9-8D0A-4146-81EB-F823D9F39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9074561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B521-0056-4EB8-92E2-FAB0ED1B4A7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20A9-8D0A-4146-81EB-F823D9F39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8991082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B521-0056-4EB8-92E2-FAB0ED1B4A7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20A9-8D0A-4146-81EB-F823D9F39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8428993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B521-0056-4EB8-92E2-FAB0ED1B4A7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20A9-8D0A-4146-81EB-F823D9F39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1924066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B521-0056-4EB8-92E2-FAB0ED1B4A7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20A9-8D0A-4146-81EB-F823D9F39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1842556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B521-0056-4EB8-92E2-FAB0ED1B4A7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20A9-8D0A-4146-81EB-F823D9F39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3262800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DB521-0056-4EB8-92E2-FAB0ED1B4A7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C20A9-8D0A-4146-81EB-F823D9F39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157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../media_materials/&#1052;&#1091;&#1083;&#1100;&#1090;&#1092;&#1080;&#1083;&#1100;&#1084;%20&#1055;&#1088;&#1080;&#1082;&#1083;&#1102;&#1095;&#1077;&#1085;&#1080;&#1103;%20&#1069;&#1083;&#1100;&#1082;&#1080;%20&#1090;&#1077;&#1072;&#1090;&#1088;.av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&#1057;&#1090;&#1080;&#1093;&#1080;%20&#1041;&#1077;&#1088;&#1077;&#1089;&#1090;&#1086;&#1074;&#1072;%20&#1042;.%20&#1042;%20&#1082;&#1091;&#1082;&#1086;&#1083;&#1100;&#1085;&#1086;&#1084;%20&#1090;&#1077;&#1072;&#1090;&#1088;&#1077;.docx" TargetMode="External"/><Relationship Id="rId13" Type="http://schemas.microsoft.com/office/2007/relationships/media" Target="../media/media1.mp3"/><Relationship Id="rId3" Type="http://schemas.openxmlformats.org/officeDocument/2006/relationships/image" Target="../media/image4.jpeg"/><Relationship Id="rId7" Type="http://schemas.openxmlformats.org/officeDocument/2006/relationships/hyperlink" Target="&#1057;&#1090;&#1080;&#1093;%20&#1057;.&#1052;&#1072;&#1088;&#1096;&#1072;&#1082;&#1072;%20&#1042;%20&#1090;&#1077;&#1072;&#1090;&#1088;&#1077;%20&#1076;&#1083;&#1103;%20&#1076;&#1077;&#1090;&#1077;&#1081;.docx" TargetMode="External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hyperlink" Target="&#1057;&#1090;&#1080;&#1093;%20&#1052;&#1080;&#1086;&#1076;&#1091;&#1096;&#1077;&#1074;&#1089;&#1082;&#1080;&#1081;%20&#1042;.%20&#1058;&#1077;&#1072;&#1090;&#1088;.docx" TargetMode="External"/><Relationship Id="rId11" Type="http://schemas.openxmlformats.org/officeDocument/2006/relationships/hyperlink" Target="&#1057;&#1090;&#1080;&#1093;&#1080;%20&#1057;&#1086;&#1082;&#1086;&#1083;&#1086;&#1074;&#1072;%20&#1053;.&#1042;..docx" TargetMode="External"/><Relationship Id="rId5" Type="http://schemas.openxmlformats.org/officeDocument/2006/relationships/hyperlink" Target="&#1057;&#1090;&#1080;&#1093;%20&#1043;&#1088;&#1080;&#1075;&#1086;&#1088;&#1100;&#1077;&#1074;&#1072;%20&#1058;.&#1070;.%20&#1042;&#1086;&#1083;&#1096;&#1077;&#1073;&#1085;&#1099;&#1081;%20&#1084;&#1080;&#1088;%20-%20&#1090;&#1077;&#1072;&#1090;&#1088;.docx" TargetMode="External"/><Relationship Id="rId10" Type="http://schemas.openxmlformats.org/officeDocument/2006/relationships/hyperlink" Target="&#1057;&#1090;&#1080;&#1093;&#1080;%20&#1086;%20&#1090;&#1077;&#1072;&#1090;&#1088;&#1077;.docx" TargetMode="External"/><Relationship Id="rId4" Type="http://schemas.openxmlformats.org/officeDocument/2006/relationships/image" Target="../media/image5.png"/><Relationship Id="rId9" Type="http://schemas.openxmlformats.org/officeDocument/2006/relationships/hyperlink" Target="&#1057;&#1090;&#1080;&#1093;&#1080;%20&#1086;%20&#1090;&#1077;&#1072;&#1090;&#1088;&#1077;%20&#1040;.&#1041;&#1072;&#1088;&#1090;&#1086;.docx" TargetMode="External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../../media_materials/73%20&#1074;&#1099;&#1093;&#1086;&#1076;&#1072;%20&#1089;&#1082;&#1072;&#1079;&#1086;&#1095;&#1085;&#1099;&#1093;%20&#1075;&#1077;&#1088;&#1086;&#1077;&#1074;,%20&#1090;&#1077;&#1072;&#1090;&#1088;&#1072;&#1083;&#1100;&#1085;&#1099;&#1077;%20&#1079;&#1074;&#1091;&#1082;&#1080;,%20&#1079;&#1072;&#1089;&#1090;&#1072;&#1074;&#1082;&#1080;" TargetMode="External"/><Relationship Id="rId13" Type="http://schemas.openxmlformats.org/officeDocument/2006/relationships/hyperlink" Target="&#1056;&#1077;&#1073;&#1091;&#1089;&#1099;.pptx" TargetMode="External"/><Relationship Id="rId3" Type="http://schemas.openxmlformats.org/officeDocument/2006/relationships/image" Target="../media/image4.jpeg"/><Relationship Id="rId7" Type="http://schemas.openxmlformats.org/officeDocument/2006/relationships/hyperlink" Target="&#1058;&#1077;&#1072;&#1090;&#1088;&#1072;&#1083;&#1100;&#1085;&#1099;&#1077;%20&#1082;&#1086;&#1089;&#1090;&#1102;&#1084;&#1099;%20&#1076;&#1083;&#1103;%20&#1076;&#1077;&#1090;&#1077;&#1081;" TargetMode="External"/><Relationship Id="rId12" Type="http://schemas.openxmlformats.org/officeDocument/2006/relationships/hyperlink" Target="../visitka/&#1042;&#1048;&#1047;&#1048;&#1058;&#1050;&#1040;_&#1075;&#1088;&#1091;&#1087;&#1087;&#1072;%202.doc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hyperlink" Target="&#1055;&#1077;&#1089;&#1085;&#1080;%20&#1086;%20&#1090;&#1077;&#1072;&#1090;&#1088;&#1077;" TargetMode="External"/><Relationship Id="rId11" Type="http://schemas.openxmlformats.org/officeDocument/2006/relationships/image" Target="../media/image23.png"/><Relationship Id="rId5" Type="http://schemas.openxmlformats.org/officeDocument/2006/relationships/hyperlink" Target="&#1047;&#1072;&#1075;&#1072;&#1076;&#1082;&#1080;%20&#1086;%20&#1090;&#1077;&#1072;&#1090;&#1088;&#1077;%20&#1089;%20&#1086;&#1090;&#1074;&#1077;&#1090;&#1072;&#1084;&#1080;.docx" TargetMode="External"/><Relationship Id="rId10" Type="http://schemas.microsoft.com/office/2007/relationships/media" Target="../media/media1.mp3"/><Relationship Id="rId4" Type="http://schemas.openxmlformats.org/officeDocument/2006/relationships/image" Target="../media/image5.png"/><Relationship Id="rId9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../../student_samples/student_publication/&#1041;&#1091;&#1082;&#1083;&#1077;&#1090;%20&#1048;&#1089;&#1090;&#1086;&#1088;&#1080;&#1103;%20&#1087;&#1077;&#1088;&#1074;&#1086;&#1075;&#1086;%20&#1090;&#1077;&#1072;&#1090;&#1088;&#1072;.pub" TargetMode="External"/><Relationship Id="rId3" Type="http://schemas.openxmlformats.org/officeDocument/2006/relationships/image" Target="../media/image4.jpeg"/><Relationship Id="rId7" Type="http://schemas.openxmlformats.org/officeDocument/2006/relationships/hyperlink" Target="&#1058;&#1077;&#1089;&#1090;%20&#1048;&#1089;&#1090;&#1086;&#1088;&#1080;&#1103;%20&#1090;&#1077;&#1072;&#1090;&#1088;&#1072;.xlsx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hyperlink" Target="../../student_samples/student_presentation/&#1044;&#1077;&#1090;.%20&#1080;&#1089;&#1089;&#1083;&#1077;&#1076;&#1086;&#1074;&#1072;&#1085;&#1080;&#1077;%20&#1048;&#1089;&#1090;&#1086;&#1088;&#1080;&#1103;%20&#1074;&#1086;&#1079;&#1085;&#1080;&#1082;&#1085;&#1086;&#1074;&#1077;&#1085;&#1080;&#1103;%20&#1090;&#1077;&#1072;&#1090;&#1088;&#1072;.pptx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../student_support/&#1050;&#1088;&#1086;&#1089;&#1089;&#1074;&#1086;&#1088;&#1076;%20&#1042;&#1080;&#1076;&#1099;%20&#1090;&#1077;&#1072;&#1090;&#1088;&#1072;.pptx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hyperlink" Target="../student_support/&#1053;&#1086;&#1074;&#1072;&#1103;%20&#1048;&#1075;&#1088;&#1072;%20&#1053;&#1072;&#1081;&#1076;&#1080;%20&#1083;&#1080;&#1096;&#1085;&#1077;&#1077;.pptx" TargetMode="External"/><Relationship Id="rId5" Type="http://schemas.openxmlformats.org/officeDocument/2006/relationships/hyperlink" Target="&#1052;&#1077;&#1090;&#1086;&#1076;.%20&#1087;&#1088;&#1077;&#1079;%20&#1042;&#1080;&#1076;&#1099;%20&#1090;&#1077;&#1072;&#1090;&#1088;&#1072;.pptx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microsoft.com/office/2007/relationships/media" Target="../media/media1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&#1052;&#1077;&#1090;&#1086;&#1076;.%20&#1087;&#1088;&#1077;&#1079;%20&#1050;&#1090;&#1086;%20&#1088;&#1072;&#1073;&#1086;&#1090;&#1072;&#1077;&#1090;%20&#1074;%20&#1090;&#1077;&#1072;&#1090;&#1088;&#1077;..pptx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12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hyperlink" Target="../../student_samples/student_publication/&#1073;&#1091;&#1082;&#1083;&#1077;&#1090;%20&#1090;&#1077;&#1072;&#1090;&#1088;&#1072;&#1083;&#1100;&#1085;&#1099;&#1077;%20&#1087;&#1088;&#1086;&#1092;&#1077;&#1089;&#1089;&#1080;&#1080;.pub" TargetMode="External"/><Relationship Id="rId11" Type="http://schemas.openxmlformats.org/officeDocument/2006/relationships/hyperlink" Target="../student_support/&#1055;&#1086;&#1089;&#1086;&#1073;&#1080;&#1077;%20&#1056;&#1077;&#1087;&#1082;&#1072;" TargetMode="External"/><Relationship Id="rId5" Type="http://schemas.openxmlformats.org/officeDocument/2006/relationships/hyperlink" Target="../../student_samples/student_presentation/&#1044;&#1077;&#1090;&#1089;&#1082;&#1086;&#1077;%20&#1080;&#1089;&#1089;&#1083;&#1077;&#1076;&#1086;&#1074;&#1072;&#1085;&#1080;&#1077;%20&#1050;&#1090;&#1086;%20&#1088;&#1072;&#1073;&#1086;&#1090;&#1072;&#1077;&#1090;%20&#1074;%20&#1090;&#1077;&#1072;&#1090;&#1088;&#1077;%20&#1085;&#1086;&#1074;&#1099;&#1081;.pptx" TargetMode="External"/><Relationship Id="rId10" Type="http://schemas.openxmlformats.org/officeDocument/2006/relationships/hyperlink" Target="../student_support/&#1047;&#1072;&#1076;&#1072;&#1085;&#1080;&#1077;%20&#1055;&#1086;&#1076;&#1073;&#1077;&#1088;&#1080;%20&#1072;&#1090;&#1088;&#1080;&#1073;&#1091;&#1090;%20&#1089;&#1082;&#1072;&#1079;&#1086;&#1095;&#1085;&#1086;&#1084;&#1091;%20&#1087;&#1077;&#1088;&#1089;&#1086;&#1085;&#1072;&#1078;&#1091;.docx" TargetMode="External"/><Relationship Id="rId4" Type="http://schemas.openxmlformats.org/officeDocument/2006/relationships/image" Target="../media/image5.png"/><Relationship Id="rId9" Type="http://schemas.openxmlformats.org/officeDocument/2006/relationships/hyperlink" Target="../student_support/&#1059;&#1087;&#1088;&#1072;&#1078;&#1085;&#1077;&#1085;&#1080;&#1077;%20&#1057;&#1086;&#1073;&#1077;&#1088;&#1080;%20&#1082;&#1072;&#1088;&#1090;&#1080;&#1085;&#1082;&#1091;.docx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../student_support/&#1053;&#1086;&#1074;&#1072;&#1103;%20&#1044;&#1080;&#1076;&#1072;&#1082;&#1090;&#1080;&#1095;&#1077;&#1089;&#1082;&#1072;&#1103;%20&#1080;&#1075;&#1088;&#1072;%20&#1059;&#1075;&#1072;&#1076;&#1072;&#1081;%20&#1101;&#1084;&#1086;&#1094;&#1080;&#1102;.ppt" TargetMode="External"/><Relationship Id="rId3" Type="http://schemas.openxmlformats.org/officeDocument/2006/relationships/image" Target="../media/image4.jpeg"/><Relationship Id="rId7" Type="http://schemas.openxmlformats.org/officeDocument/2006/relationships/hyperlink" Target="../../student_samples/student_publication/&#1055;&#1091;&#1073;&#1083;&#1080;&#1082;&#1072;&#1094;&#1080;&#1103;%20&#1050;&#1072;&#1082;%20&#1089;&#1090;&#1072;&#1090;&#1100;%20&#1072;&#1082;&#1090;&#1077;&#1088;&#1086;&#1084;.pub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hyperlink" Target="../../student_samples/student_presentation/&#1044;&#1077;&#1090;&#1089;&#1082;&#1086;&#1077;%20&#1080;&#1089;&#1089;&#1083;&#1077;&#1076;&#1086;&#1074;&#1072;&#1085;&#1080;&#1077;%20&#1050;&#1072;&#1082;%20&#1089;&#1090;&#1072;&#1090;&#1100;%20&#1072;&#1082;&#1090;&#1077;&#1088;&#1086;&#1084;.pptx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microsoft.com/office/2007/relationships/media" Target="../media/media1.mp3"/><Relationship Id="rId4" Type="http://schemas.openxmlformats.org/officeDocument/2006/relationships/image" Target="../media/image5.png"/><Relationship Id="rId9" Type="http://schemas.openxmlformats.org/officeDocument/2006/relationships/hyperlink" Target="../student_support/&#1048;&#1075;&#1088;&#1086;&#1074;&#1086;&#1077;%20&#1079;&#1072;&#1076;&#1072;&#1085;&#1080;&#1077;%20&#1069;&#1084;&#1086;&#1094;&#1080;&#1080;%20&#1089;&#1082;&#1072;&#1079;&#1086;&#1095;&#1085;&#1099;&#1093;%20&#1075;&#1077;&#1088;&#1086;&#1077;&#1074;.docx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../../media_materials/&#1092;&#1080;&#1083;&#1100;&#1084;%20&#1086;%20&#1090;&#1077;&#1072;&#1090;&#1088;&#1077;%20&#1082;&#1091;&#1082;&#1086;&#1083;%20!.mp4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www.youtube.com/watch?v=8DNDM1JTfpw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hyperlink" Target="../../media_materials/&#1042;&#1077;&#1078;&#1083;&#1080;&#1074;&#1099;&#1081;%20&#1079;&#1088;&#1080;&#1090;&#1077;&#1083;&#1100;%20(&#1092;&#1080;&#1083;&#1100;&#1084;%201-&#1099;&#1081;)%20-%20&#1087;&#1088;&#1072;&#1074;&#1080;&#1083;&#1072;%20&#1087;&#1086;&#1074;&#1077;&#1076;&#1077;&#1085;&#1080;&#1103;%20&#1074;%20&#1090;&#1077;&#1072;&#1090;&#1088;&#1077;%20&#1076;&#1083;&#1103;%20&#1084;&#1072;&#1083;&#1099;&#1096;&#1077;&#1081;.mp4" TargetMode="External"/><Relationship Id="rId5" Type="http://schemas.openxmlformats.org/officeDocument/2006/relationships/image" Target="../media/image16.jpe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microsoft.com/office/2007/relationships/media" Target="../media/media1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&#1053;&#1086;&#1074;&#1099;&#1081;%20&#1057;&#1094;&#1077;&#1085;&#1072;&#1088;&#1080;&#1081;%20&#1074;&#1080;&#1082;&#1090;&#1086;&#1088;&#1080;&#1085;&#1099;%20&#1040;&#1079;&#1073;&#1091;&#1082;&#1072;%20&#1090;&#1077;&#1072;&#1090;&#1088;&#1072;.docx" TargetMode="External"/><Relationship Id="rId3" Type="http://schemas.openxmlformats.org/officeDocument/2006/relationships/image" Target="../media/image4.jpeg"/><Relationship Id="rId7" Type="http://schemas.openxmlformats.org/officeDocument/2006/relationships/hyperlink" Target="&#1050;&#1088;&#1086;&#1089;&#1089;&#1074;&#1086;&#1088;&#1076;%20%20&#1087;&#1086;%20&#1090;&#1077;&#1072;&#1090;&#1088;&#1072;&#1083;&#1100;&#1085;&#1099;&#1084;%20&#1090;&#1077;&#1088;&#1084;&#1080;&#1085;&#1072;&#1084;.docx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hyperlink" Target="&#1041;&#1091;&#1082;&#1083;&#1077;&#1090;%20&#1057;&#1083;&#1086;&#1074;&#1072;&#1088;&#1080;&#1082;%20&#1090;&#1077;&#1072;&#1090;&#1088;&#1072;&#1083;&#1100;&#1085;&#1099;&#1093;%20&#1090;&#1077;&#1088;&#1084;&#1080;&#1085;&#1086;&#1074;%20&#1085;&#1086;&#1074;.pub" TargetMode="External"/><Relationship Id="rId11" Type="http://schemas.openxmlformats.org/officeDocument/2006/relationships/image" Target="../media/image19.gif"/><Relationship Id="rId5" Type="http://schemas.openxmlformats.org/officeDocument/2006/relationships/hyperlink" Target="&#1055;&#1088;&#1080;&#1082;&#1083;&#1102;&#1095;&#1077;&#1085;&#1080;&#1103;%20&#1053;&#1077;&#1079;&#1085;&#1072;&#1081;&#1082;&#1080;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microsoft.com/office/2007/relationships/media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6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9221" y="2395863"/>
            <a:ext cx="8250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58865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Добро пожаловать 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наш проект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«Детям о театре»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0654" y="267286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899564" y="3172691"/>
            <a:ext cx="4890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Авторы: Смирнова Светлана Валентиновна, старший воспитатель</a:t>
            </a: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Орлова Ксения Станиславовна, </a:t>
            </a: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музыкальный руководитель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олнце 6">
            <a:hlinkClick r:id="rId3" action="ppaction://hlinkfile"/>
          </p:cNvPr>
          <p:cNvSpPr/>
          <p:nvPr/>
        </p:nvSpPr>
        <p:spPr>
          <a:xfrm>
            <a:off x="678873" y="637309"/>
            <a:ext cx="471054" cy="42949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356758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37111" cy="85580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4"/>
            <a:ext cx="12192000" cy="6943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96620" y="41114"/>
            <a:ext cx="391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Стихи о театре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7522" y="735321"/>
            <a:ext cx="5140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file"/>
              </a:rPr>
              <a:t>Стих Григорьева Т.Ю. Волшебный мир - театр</a:t>
            </a:r>
            <a:endParaRPr lang="ru-RU" sz="2400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6892" y="1614195"/>
            <a:ext cx="4596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file"/>
              </a:rPr>
              <a:t>Стих Миодушевский В. Театр</a:t>
            </a:r>
            <a:endParaRPr lang="ru-RU" sz="2400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8554" y="2205951"/>
            <a:ext cx="4713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Стих </a:t>
            </a:r>
            <a:r>
              <a:rPr lang="ru-RU" sz="2400" dirty="0" err="1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С.Маршака</a:t>
            </a:r>
            <a:r>
              <a:rPr lang="ru-RU" sz="2400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 В театре для детей</a:t>
            </a:r>
            <a:endParaRPr lang="ru-RU" sz="2400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5744" y="3068825"/>
            <a:ext cx="460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file"/>
              </a:rPr>
              <a:t>Стихи </a:t>
            </a:r>
            <a:r>
              <a:rPr lang="ru-RU" sz="2400" dirty="0" err="1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file"/>
              </a:rPr>
              <a:t>Берестова</a:t>
            </a:r>
            <a:r>
              <a:rPr lang="ru-RU" sz="2400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file"/>
              </a:rPr>
              <a:t> В. В кукольном театре</a:t>
            </a:r>
            <a:endParaRPr lang="ru-RU" sz="2400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9570" y="4048204"/>
            <a:ext cx="4448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file"/>
              </a:rPr>
              <a:t>Стихи о театре </a:t>
            </a:r>
            <a:r>
              <a:rPr lang="ru-RU" sz="2400" dirty="0" err="1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file"/>
              </a:rPr>
              <a:t>А.Барто</a:t>
            </a:r>
            <a:endParaRPr lang="ru-RU" sz="2400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3115" y="5328161"/>
            <a:ext cx="318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action="ppaction://hlinkfile"/>
              </a:rPr>
              <a:t>Стихи о театре</a:t>
            </a:r>
            <a:endParaRPr lang="ru-RU" sz="2400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1210" y="4711233"/>
            <a:ext cx="3812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 action="ppaction://hlinkfile"/>
              </a:rPr>
              <a:t>Стихи Соколова Н.В</a:t>
            </a:r>
            <a:r>
              <a:rPr lang="ru-RU" dirty="0">
                <a:hlinkClick r:id="rId11" action="ppaction://hlinkfile"/>
              </a:rPr>
              <a:t>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3" y="-272563"/>
            <a:ext cx="5227446" cy="6682777"/>
          </a:xfrm>
          <a:prstGeom prst="rect">
            <a:avLst/>
          </a:prstGeom>
        </p:spPr>
      </p:pic>
      <p:pic>
        <p:nvPicPr>
          <p:cNvPr id="5" name="Волшебст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232647" y="5888438"/>
            <a:ext cx="206188" cy="2061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10497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37111" cy="85580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3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07811" y="826477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file"/>
              </a:rPr>
              <a:t>Загадки о театре с ответами</a:t>
            </a:r>
            <a:endParaRPr lang="ru-RU" sz="2400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8447" y="1847571"/>
            <a:ext cx="3376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file"/>
              </a:rPr>
              <a:t>Песни о театре</a:t>
            </a:r>
            <a:endParaRPr lang="ru-RU" sz="2400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3660" y="2619433"/>
            <a:ext cx="3428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Театральные костюмы для детей</a:t>
            </a:r>
            <a:endParaRPr lang="ru-RU" sz="2400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9863" y="3783863"/>
            <a:ext cx="3482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file"/>
              </a:rPr>
              <a:t>73 выхода сказочных героев, звуки, заставки</a:t>
            </a:r>
            <a:endParaRPr lang="ru-RU" sz="2400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6" y="461767"/>
            <a:ext cx="4879900" cy="5126299"/>
          </a:xfrm>
          <a:prstGeom prst="rect">
            <a:avLst/>
          </a:prstGeom>
        </p:spPr>
      </p:pic>
      <p:pic>
        <p:nvPicPr>
          <p:cNvPr id="9" name="Волшебст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613647" y="5969066"/>
            <a:ext cx="228600" cy="22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94023" y="5317625"/>
            <a:ext cx="2848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 action="ppaction://hlinkfile"/>
              </a:rPr>
              <a:t>Визитка</a:t>
            </a:r>
            <a:endParaRPr lang="ru-RU" sz="2400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9166" y="322711"/>
            <a:ext cx="209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action="ppaction://hlinkpres?slideindex=1&amp;slidetitle="/>
              </a:rPr>
              <a:t>Ребусы</a:t>
            </a:r>
            <a:endParaRPr lang="ru-RU" sz="2400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387739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37111" cy="85580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37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87030" y="3010197"/>
            <a:ext cx="8250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Добро пожаловать</a:t>
            </a:r>
          </a:p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</a:t>
            </a:r>
            <a:endParaRPr lang="ru-RU" sz="4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театр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47" t="-403" r="29408" b="403"/>
          <a:stretch/>
        </p:blipFill>
        <p:spPr>
          <a:xfrm>
            <a:off x="1550892" y="935089"/>
            <a:ext cx="3719903" cy="4596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Волшебст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317810" y="5887850"/>
            <a:ext cx="233082" cy="2330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680711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627"/>
            <a:ext cx="12192000" cy="91783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14699" y="3552825"/>
            <a:ext cx="5972175" cy="12141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 wrap="none" lIns="91440" tIns="45720" rIns="91440" bIns="45720">
            <a:prstTxWarp prst="textArchUp">
              <a:avLst>
                <a:gd name="adj" fmla="val 10836870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Энциклопедия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«Детям о театре»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Волшебст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454331" y="5826034"/>
            <a:ext cx="63138" cy="63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60991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223"/>
            <a:ext cx="12748846" cy="84992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4" y="202222"/>
            <a:ext cx="12022956" cy="6847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60" y="1216957"/>
            <a:ext cx="3524095" cy="430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567056" y="535232"/>
            <a:ext cx="447501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C0D02"/>
                </a:solidFill>
                <a:latin typeface="Century Schoolbook" panose="02040604050505020304" pitchFamily="18" charset="0"/>
              </a:rPr>
              <a:t>Театр</a:t>
            </a:r>
            <a:r>
              <a:rPr lang="ru-RU" sz="3600" dirty="0" smtClean="0">
                <a:solidFill>
                  <a:srgbClr val="1C0D02"/>
                </a:solidFill>
                <a:latin typeface="Century Schoolbook" panose="02040604050505020304" pitchFamily="18" charset="0"/>
              </a:rPr>
              <a:t>– </a:t>
            </a:r>
          </a:p>
          <a:p>
            <a:pPr algn="ctr"/>
            <a:endParaRPr lang="ru-RU" dirty="0" smtClean="0">
              <a:solidFill>
                <a:srgbClr val="1C0D02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1C0D02"/>
                </a:solidFill>
                <a:latin typeface="Century Schoolbook" panose="02040604050505020304" pitchFamily="18" charset="0"/>
              </a:rPr>
              <a:t>это </a:t>
            </a:r>
            <a:r>
              <a:rPr lang="ru-RU" sz="2400" dirty="0">
                <a:solidFill>
                  <a:srgbClr val="1C0D02"/>
                </a:solidFill>
                <a:latin typeface="Century Schoolbook" panose="02040604050505020304" pitchFamily="18" charset="0"/>
              </a:rPr>
              <a:t>род искусства, представляющий собой художественное отражение реальности посредством драматического действия. </a:t>
            </a:r>
            <a:endParaRPr lang="ru-RU" sz="2400" dirty="0" smtClean="0">
              <a:solidFill>
                <a:srgbClr val="1C0D02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1C0D02"/>
                </a:solidFill>
                <a:latin typeface="Century Schoolbook" panose="02040604050505020304" pitchFamily="18" charset="0"/>
              </a:rPr>
              <a:t>В </a:t>
            </a:r>
            <a:r>
              <a:rPr lang="ru-RU" sz="2400" dirty="0">
                <a:solidFill>
                  <a:srgbClr val="1C0D02"/>
                </a:solidFill>
                <a:latin typeface="Century Schoolbook" panose="02040604050505020304" pitchFamily="18" charset="0"/>
              </a:rPr>
              <a:t>театре актеры, перевоплощаясь в героев действия, воссоздают перед зрителями искусственную реальность, показывают развитие ситуации.</a:t>
            </a:r>
          </a:p>
        </p:txBody>
      </p:sp>
      <p:pic>
        <p:nvPicPr>
          <p:cNvPr id="3" name="Волшебст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335742" y="5903259"/>
            <a:ext cx="129987" cy="1299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600070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4354" cy="85695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437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4926" y="241362"/>
            <a:ext cx="5020407" cy="276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возникновения театра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600" b="1" dirty="0">
              <a:solidFill>
                <a:schemeClr val="accent2">
                  <a:lumMod val="50000"/>
                </a:schemeClr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895" r="1284"/>
          <a:stretch/>
        </p:blipFill>
        <p:spPr>
          <a:xfrm>
            <a:off x="1167179" y="817419"/>
            <a:ext cx="4251081" cy="4742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932869" y="2329537"/>
            <a:ext cx="3726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entury Schoolbook" panose="02040604050505020304" pitchFamily="18" charset="0"/>
                <a:hlinkClick r:id="rId6" action="ppaction://hlinkpres?slideindex=1&amp;slidetitle="/>
              </a:rPr>
              <a:t>Как появился театр на Руси</a:t>
            </a:r>
            <a:r>
              <a:rPr lang="ru-RU" b="1" dirty="0" smtClean="0">
                <a:latin typeface="Century Schoolbook" panose="02040604050505020304" pitchFamily="18" charset="0"/>
                <a:hlinkClick r:id="rId6" action="ppaction://hlinkpres?slideindex=1&amp;slidetitle="/>
              </a:rPr>
              <a:t>? </a:t>
            </a:r>
            <a:endParaRPr lang="ru-RU" b="1" dirty="0" smtClean="0">
              <a:latin typeface="Century Schoolbook" panose="020406040505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421E06"/>
                </a:solidFill>
                <a:latin typeface="Century Schoolbook" panose="02040604050505020304" pitchFamily="18" charset="0"/>
              </a:rPr>
              <a:t>детское исследование</a:t>
            </a:r>
            <a:endParaRPr lang="ru-RU" sz="2400" dirty="0">
              <a:solidFill>
                <a:srgbClr val="421E06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1589" y="5005962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entury Schoolbook" panose="02040604050505020304" pitchFamily="18" charset="0"/>
                <a:hlinkClick r:id="rId7" action="ppaction://hlinkfile"/>
              </a:rPr>
              <a:t>Тест  История театра</a:t>
            </a:r>
            <a:endParaRPr lang="ru-RU" sz="2400" b="1" dirty="0">
              <a:latin typeface="Century Schoolbook" panose="02040604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7648" y="3730528"/>
            <a:ext cx="4643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421E06"/>
                </a:solidFill>
                <a:latin typeface="Century Schoolbook" panose="02040604050505020304" pitchFamily="18" charset="0"/>
                <a:hlinkClick r:id="rId8" action="ppaction://hlinkfile"/>
              </a:rPr>
              <a:t>«История </a:t>
            </a:r>
            <a:r>
              <a:rPr lang="ru-RU" sz="2400" b="1" dirty="0">
                <a:solidFill>
                  <a:srgbClr val="421E06"/>
                </a:solidFill>
                <a:latin typeface="Century Schoolbook" panose="02040604050505020304" pitchFamily="18" charset="0"/>
                <a:hlinkClick r:id="rId8" action="ppaction://hlinkfile"/>
              </a:rPr>
              <a:t>первого </a:t>
            </a:r>
            <a:r>
              <a:rPr lang="ru-RU" sz="2400" b="1" dirty="0" smtClean="0">
                <a:solidFill>
                  <a:srgbClr val="421E06"/>
                </a:solidFill>
                <a:latin typeface="Century Schoolbook" panose="02040604050505020304" pitchFamily="18" charset="0"/>
                <a:hlinkClick r:id="rId8" action="ppaction://hlinkfile"/>
              </a:rPr>
              <a:t>театра»</a:t>
            </a:r>
            <a:endParaRPr lang="ru-RU" sz="2400" b="1" dirty="0">
              <a:solidFill>
                <a:srgbClr val="421E06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421E06"/>
                </a:solidFill>
                <a:latin typeface="Century Schoolbook" panose="02040604050505020304" pitchFamily="18" charset="0"/>
              </a:rPr>
              <a:t>буклет</a:t>
            </a:r>
            <a:endParaRPr lang="ru-RU" sz="2400" dirty="0">
              <a:solidFill>
                <a:srgbClr val="421E06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9" name="Волшебст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353670" y="5786718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243715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4353"/>
            <a:ext cx="12801600" cy="8534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864" cy="69459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67475" y="629931"/>
            <a:ext cx="4914900" cy="716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7936" y="737794"/>
            <a:ext cx="356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театра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61018" y="2064327"/>
            <a:ext cx="4621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pres?slideindex=1&amp;slidetitle="/>
              </a:rPr>
              <a:t>Какие бывают театры</a:t>
            </a:r>
            <a:r>
              <a:rPr lang="ru-RU" sz="2400" b="1" dirty="0" smtClean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pres?slideindex=1&amp;slidetitle="/>
              </a:rPr>
              <a:t>?</a:t>
            </a:r>
            <a:endParaRPr lang="ru-RU" sz="2400" b="1" dirty="0" smtClean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методическая презентация</a:t>
            </a:r>
            <a:endParaRPr lang="ru-RU" sz="2400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0409" y="3188597"/>
            <a:ext cx="3962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pres?slideindex=1&amp;slidetitle="/>
              </a:rPr>
              <a:t>Игра «Найди лишнее»</a:t>
            </a:r>
            <a:endParaRPr lang="ru-RU" sz="2400" b="1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40" r="21714"/>
          <a:stretch/>
        </p:blipFill>
        <p:spPr>
          <a:xfrm>
            <a:off x="1516986" y="890194"/>
            <a:ext cx="3747741" cy="4596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037936" y="3898345"/>
            <a:ext cx="3778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pres?slideindex=1&amp;slidetitle="/>
              </a:rPr>
              <a:t>Виды </a:t>
            </a:r>
            <a:r>
              <a:rPr lang="ru-RU" sz="2400" b="1" dirty="0" smtClean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pres?slideindex=1&amp;slidetitle="/>
              </a:rPr>
              <a:t>театра</a:t>
            </a:r>
            <a:endParaRPr lang="ru-RU" sz="2400" b="1" dirty="0" smtClean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кроссворд</a:t>
            </a:r>
            <a:endParaRPr lang="ru-RU" sz="2400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Волшебст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12186" y="5950632"/>
            <a:ext cx="145967" cy="1459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855986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37"/>
            <a:ext cx="12644803" cy="84298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" y="191859"/>
            <a:ext cx="12096749" cy="6889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6254" y="231259"/>
            <a:ext cx="4905375" cy="130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работает в театре?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65287" y="1509102"/>
            <a:ext cx="4447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pres?slideindex=1&amp;slidetitle="/>
              </a:rPr>
              <a:t>Кто работает в театре</a:t>
            </a:r>
            <a:r>
              <a:rPr lang="ru-RU" sz="2400" b="1" dirty="0" smtClean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pres?slideindex=1&amp;slidetitle="/>
              </a:rPr>
              <a:t>?</a:t>
            </a:r>
            <a:endParaRPr lang="ru-RU" sz="2400" b="1" dirty="0" smtClean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детское исследование</a:t>
            </a:r>
            <a:endParaRPr lang="ru-RU" sz="2400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0506" y="2214360"/>
            <a:ext cx="517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file"/>
              </a:rPr>
              <a:t>«Кто-кто в театре живет</a:t>
            </a:r>
            <a:r>
              <a:rPr lang="ru-RU" sz="2400" b="1" dirty="0" smtClean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file"/>
              </a:rPr>
              <a:t>?»</a:t>
            </a:r>
            <a:endParaRPr lang="ru-RU" sz="2400" b="1" dirty="0" smtClean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буклет</a:t>
            </a:r>
            <a:endParaRPr lang="ru-RU" sz="2400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66" t="-309" r="23479" b="309"/>
          <a:stretch/>
        </p:blipFill>
        <p:spPr>
          <a:xfrm>
            <a:off x="1452960" y="1115291"/>
            <a:ext cx="3934690" cy="4481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322401" y="2899504"/>
            <a:ext cx="5131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pres?slideindex=1&amp;slidetitle="/>
              </a:rPr>
              <a:t>«Профессии людей, работающих в театре</a:t>
            </a:r>
            <a:r>
              <a:rPr lang="ru-RU" sz="2400" b="1" dirty="0" smtClean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pres?slideindex=1&amp;slidetitle="/>
              </a:rPr>
              <a:t>»</a:t>
            </a:r>
            <a:endParaRPr lang="ru-RU" sz="2400" b="1" dirty="0" smtClean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методическая презентация</a:t>
            </a:r>
            <a:endParaRPr lang="ru-RU" sz="2400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1043" y="4099833"/>
            <a:ext cx="4366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file"/>
              </a:rPr>
              <a:t>Упражнение «Собери декорацию избушки»</a:t>
            </a:r>
            <a:endParaRPr lang="ru-RU" sz="2400" b="1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2050" y="5007862"/>
            <a:ext cx="5266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action="ppaction://hlinkfile"/>
              </a:rPr>
              <a:t>Задание «Подбери атрибут сказочному персонажу»</a:t>
            </a:r>
            <a:endParaRPr lang="ru-RU" sz="2400" b="1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5915891"/>
            <a:ext cx="415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 action="ppaction://hlinkfile"/>
              </a:rPr>
              <a:t>Пособие «Репка»</a:t>
            </a:r>
            <a:endParaRPr lang="ru-RU" sz="2400" b="1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Волшебст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452960" y="6019663"/>
            <a:ext cx="201028" cy="2010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7323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11125" cy="8540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9" y="0"/>
            <a:ext cx="1204148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7347" y="206953"/>
            <a:ext cx="5070763" cy="1742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6775"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стать актером?</a:t>
            </a:r>
          </a:p>
          <a:p>
            <a:pPr marL="866775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473" r="622"/>
          <a:stretch/>
        </p:blipFill>
        <p:spPr>
          <a:xfrm>
            <a:off x="1523999" y="890733"/>
            <a:ext cx="3795538" cy="4678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702303" y="1740935"/>
            <a:ext cx="4031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pres?slideindex=1&amp;slidetitle="/>
              </a:rPr>
              <a:t>«Как стать актером</a:t>
            </a:r>
            <a:r>
              <a:rPr lang="ru-RU" sz="2400" b="1" dirty="0" smtClean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pres?slideindex=1&amp;slidetitle="/>
              </a:rPr>
              <a:t>?»</a:t>
            </a:r>
            <a:endParaRPr lang="ru-RU" sz="2400" b="1" dirty="0" smtClean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детское исследование</a:t>
            </a:r>
            <a:endParaRPr lang="ru-RU" sz="2400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1980" y="2720809"/>
            <a:ext cx="4184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«Как стать актером</a:t>
            </a:r>
            <a:r>
              <a:rPr lang="ru-RU" sz="2400" b="1" dirty="0" smtClean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?»</a:t>
            </a:r>
            <a:endParaRPr lang="ru-RU" sz="2400" b="1" dirty="0" smtClean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буклет</a:t>
            </a:r>
            <a:endParaRPr lang="ru-RU" sz="2400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4255" y="3657600"/>
            <a:ext cx="3823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pres?slideindex=1&amp;slidetitle="/>
              </a:rPr>
              <a:t>Дидактическая игра «Угадай эмоцию»</a:t>
            </a:r>
            <a:endParaRPr lang="ru-RU" sz="2400" b="1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4169" y="4638312"/>
            <a:ext cx="4779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file"/>
              </a:rPr>
              <a:t>Игровое задание «Эмоции сказочных героев»</a:t>
            </a:r>
            <a:endParaRPr lang="ru-RU" sz="2400" b="1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Волшебст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523999" y="5862917"/>
            <a:ext cx="243185" cy="2431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087405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20650" cy="8547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60193"/>
            <a:ext cx="12049125" cy="6862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14580" y="312593"/>
            <a:ext cx="4724400" cy="1945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6775"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поведения в театре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241" r="13555"/>
          <a:stretch/>
        </p:blipFill>
        <p:spPr>
          <a:xfrm>
            <a:off x="1581150" y="1028683"/>
            <a:ext cx="3533775" cy="442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410325" y="3241274"/>
            <a:ext cx="49919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file"/>
              </a:rPr>
              <a:t>«Вежливый зритель» </a:t>
            </a:r>
            <a:r>
              <a:rPr lang="ru-RU" sz="2400" b="1" dirty="0" smtClean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file"/>
              </a:rPr>
              <a:t>фильм</a:t>
            </a:r>
            <a:endParaRPr lang="ru-RU" sz="2400" b="1" dirty="0" smtClean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Трусова Елена, музыкальный руководитель МБДОУ детский сад №80 г. Пермь </a:t>
            </a:r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www.youtube.com/watch?v=8DNDM1JTfpw</a:t>
            </a:r>
            <a:r>
              <a:rPr lang="ru-RU" dirty="0" smtClean="0"/>
              <a:t> (опубликовано 25 марта 2016)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26789" y="2257934"/>
            <a:ext cx="4429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file"/>
              </a:rPr>
              <a:t>Путешествие в Рыбинский театр кукол</a:t>
            </a:r>
            <a:endParaRPr lang="ru-RU" sz="2400" b="1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Волшебст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682006" y="6118412"/>
            <a:ext cx="203944" cy="203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071997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8534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48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9314" y="311206"/>
            <a:ext cx="4505325" cy="130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Викторина </a:t>
            </a:r>
            <a:r>
              <a:rPr lang="ru-RU" sz="3600" b="1" dirty="0" smtClean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«Азбука театра»</a:t>
            </a:r>
            <a:endParaRPr lang="ru-RU" sz="3600" b="1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1855" y="1995055"/>
            <a:ext cx="3726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file"/>
              </a:rPr>
              <a:t>Игра «Приключения </a:t>
            </a:r>
            <a:r>
              <a:rPr lang="ru-RU" sz="2400" b="1" dirty="0" smtClean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file"/>
              </a:rPr>
              <a:t>Незнайки</a:t>
            </a:r>
            <a:r>
              <a:rPr lang="ru-RU" sz="2400" b="1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file"/>
              </a:rPr>
              <a:t>»</a:t>
            </a:r>
            <a:endParaRPr lang="ru-RU" sz="2400" b="1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1503" y="2985026"/>
            <a:ext cx="4100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file"/>
              </a:rPr>
              <a:t>Театральный </a:t>
            </a:r>
            <a:r>
              <a:rPr lang="ru-RU" sz="2400" b="1" dirty="0" smtClean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file"/>
              </a:rPr>
              <a:t>словарик</a:t>
            </a:r>
            <a:endParaRPr lang="ru-RU" sz="2400" b="1" dirty="0" smtClean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буклет</a:t>
            </a:r>
            <a:endParaRPr lang="ru-RU" sz="2400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9314" y="4047059"/>
            <a:ext cx="4668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Кроссворд по театральным терминам</a:t>
            </a:r>
            <a:endParaRPr lang="ru-RU" sz="2400" b="1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9236" y="5167745"/>
            <a:ext cx="4959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421E06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file"/>
              </a:rPr>
              <a:t>Сценарий викторины «Азбука театра»</a:t>
            </a:r>
            <a:endParaRPr lang="ru-RU" sz="2400" b="1" dirty="0">
              <a:solidFill>
                <a:srgbClr val="421E06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Волшебст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05753" y="5973207"/>
            <a:ext cx="219635" cy="2196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86" y="929925"/>
            <a:ext cx="3637343" cy="465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2339875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305</Words>
  <Application>Microsoft Office PowerPoint</Application>
  <PresentationFormat>Произвольный</PresentationFormat>
  <Paragraphs>70</Paragraphs>
  <Slides>12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prepod</cp:lastModifiedBy>
  <cp:revision>69</cp:revision>
  <dcterms:created xsi:type="dcterms:W3CDTF">2016-11-19T20:42:43Z</dcterms:created>
  <dcterms:modified xsi:type="dcterms:W3CDTF">2016-12-05T05:36:28Z</dcterms:modified>
</cp:coreProperties>
</file>