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86" r:id="rId3"/>
    <p:sldId id="287" r:id="rId4"/>
    <p:sldId id="272" r:id="rId5"/>
    <p:sldId id="268" r:id="rId6"/>
    <p:sldId id="262" r:id="rId7"/>
    <p:sldId id="258" r:id="rId8"/>
    <p:sldId id="259" r:id="rId9"/>
    <p:sldId id="270" r:id="rId10"/>
    <p:sldId id="27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823"/>
    <a:srgbClr val="C9A337"/>
    <a:srgbClr val="CC00CC"/>
    <a:srgbClr val="006600"/>
    <a:srgbClr val="FFFF00"/>
    <a:srgbClr val="00CCFF"/>
    <a:srgbClr val="FF33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Click to edit Master title style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03B3-00A8-4DDA-B1DF-DA6C50EF3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1EE28-CEEB-4492-8DE5-F6C48E2F8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E91B0-4407-4017-83B5-0BD0A930D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268AE-6A40-443B-BFDC-44B716680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748A0-FFEE-4BF0-8CDA-9AEC62ED1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4127B-2F4C-4488-9BDB-5A646E0BE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A1068-EAF7-4598-9B33-9B2394294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500B0-2ED4-4CB3-8672-BC8BD9F5D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91879-E7F8-4A6A-8FF5-165D5CEE8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D7D47-A476-4731-9AC3-DF8BA3DD3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A884C-802F-4761-9724-1C9648B2C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CE0A3-5D31-4823-8C6C-B2D906C77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83FE-FF1C-43F4-AD69-62DCB66E5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A1E75-10FD-4C2E-A040-A5B01E72A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DE451-2D7C-4471-A290-5B5B28755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70503C51-6CD2-49A8-ABB7-D16F09940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  <p:sldLayoutId id="2147483680" r:id="rId12"/>
    <p:sldLayoutId id="2147483679" r:id="rId13"/>
    <p:sldLayoutId id="2147483678" r:id="rId14"/>
    <p:sldLayoutId id="214748367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5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263" y="188913"/>
            <a:ext cx="8805497" cy="654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357276">
            <a:off x="5940425" y="2060575"/>
            <a:ext cx="2941638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1908175" y="188913"/>
            <a:ext cx="45354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/>
              <a:t>Детский сад №10 г. Рыбинск</a:t>
            </a:r>
            <a:endParaRPr lang="ru-RU" sz="2400" dirty="0"/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1403350" y="2133600"/>
            <a:ext cx="45354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>
                <a:solidFill>
                  <a:srgbClr val="FF3399"/>
                </a:solidFill>
              </a:rPr>
              <a:t>«Этот загадочный космос» </a:t>
            </a:r>
            <a:endParaRPr lang="ru-RU" sz="3600" dirty="0">
              <a:solidFill>
                <a:srgbClr val="FF3399"/>
              </a:solidFill>
            </a:endParaRPr>
          </a:p>
          <a:p>
            <a:pPr algn="ctr"/>
            <a:r>
              <a:rPr lang="ru-RU" sz="3600" dirty="0">
                <a:solidFill>
                  <a:srgbClr val="FF3399"/>
                </a:solidFill>
              </a:rPr>
              <a:t>с</a:t>
            </a:r>
            <a:r>
              <a:rPr lang="ru-RU" sz="3600" dirty="0" smtClean="0">
                <a:solidFill>
                  <a:srgbClr val="FF3399"/>
                </a:solidFill>
              </a:rPr>
              <a:t>редняя группа </a:t>
            </a:r>
            <a:endParaRPr lang="ru-RU" sz="3600" dirty="0">
              <a:solidFill>
                <a:srgbClr val="FF3399"/>
              </a:solidFill>
            </a:endParaRP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971550" y="5589588"/>
            <a:ext cx="45354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537321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Попова И. Е.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 descr="60422196_nnnnn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87801" y="1916832"/>
            <a:ext cx="4399024" cy="3764831"/>
          </a:xfrm>
        </p:spPr>
      </p:pic>
      <p:sp>
        <p:nvSpPr>
          <p:cNvPr id="4" name="TextBox 3"/>
          <p:cNvSpPr txBox="1"/>
          <p:nvPr/>
        </p:nvSpPr>
        <p:spPr>
          <a:xfrm>
            <a:off x="467544" y="1700808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Вот и закончилось наше путешествие, до скорой встречи дорогой друг.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40441" cy="4803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Люди с давних времён любили смотреть на звёзды, им было интересно какие они на самом деле.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15156" b="12378"/>
          <a:stretch/>
        </p:blipFill>
        <p:spPr>
          <a:xfrm>
            <a:off x="1403648" y="2420888"/>
            <a:ext cx="7340600" cy="408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836" y="260648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Первый спутник был изобретён С. П. Королёвым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518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8388350" cy="144075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Белка </a:t>
            </a:r>
            <a:r>
              <a:rPr lang="ru-RU" sz="2800" b="1" dirty="0">
                <a:solidFill>
                  <a:schemeClr val="tx1"/>
                </a:solidFill>
                <a:latin typeface="Arial Black" pitchFamily="34" charset="0"/>
              </a:rPr>
              <a:t>и Стрелка отправились в космический </a:t>
            </a: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полет  </a:t>
            </a:r>
            <a:r>
              <a:rPr lang="ru-RU" sz="2800" b="1" dirty="0">
                <a:solidFill>
                  <a:schemeClr val="tx1"/>
                </a:solidFill>
                <a:latin typeface="Arial Black" pitchFamily="34" charset="0"/>
              </a:rPr>
              <a:t>19 августа 1960 года на </a:t>
            </a: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борту </a:t>
            </a:r>
            <a:r>
              <a:rPr lang="ru-RU" sz="2800" b="1" dirty="0">
                <a:solidFill>
                  <a:schemeClr val="tx1"/>
                </a:solidFill>
                <a:latin typeface="Arial Black" pitchFamily="34" charset="0"/>
              </a:rPr>
              <a:t>корабля </a:t>
            </a: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«Восток».</a:t>
            </a: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20482" name="Picture 4" descr="30815006_Belka_i_Strelk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5656" y="2564904"/>
            <a:ext cx="5884862" cy="4016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/>
          <a:stretch/>
        </p:blipFill>
        <p:spPr>
          <a:xfrm>
            <a:off x="539552" y="1413473"/>
            <a:ext cx="3663829" cy="4780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1617762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Юрий Алексеевич Гагарин – первый человек совершивший полёт в космическое пространство. Это случилось 12 апреля 1961 года.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Лучик света - энциклопедия для детей: космо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672" y="2051651"/>
            <a:ext cx="5832648" cy="4640648"/>
          </a:xfrm>
        </p:spPr>
      </p:pic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0" y="4005263"/>
            <a:ext cx="4713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4360" y="513726"/>
            <a:ext cx="5483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Земля единственная планета на которой существует жизнь.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476672"/>
            <a:ext cx="8388424" cy="184482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0" dirty="0" smtClean="0"/>
              <a:t>     </a:t>
            </a:r>
            <a:r>
              <a:rPr lang="ru-RU" sz="2800" dirty="0" smtClean="0"/>
              <a:t> В центре солнечной системы находиться Солнце, вокруг которой вращаются восемь планет: Меркурий, Венера, Земля, Марс, Юпитер, Сатурн, Уран, Нептун. </a:t>
            </a:r>
          </a:p>
        </p:txBody>
      </p:sp>
      <p:pic>
        <p:nvPicPr>
          <p:cNvPr id="24579" name="Picture 4" descr="56e2af31194b188795b5e5cfd20650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835696" y="2564904"/>
            <a:ext cx="5659828" cy="35373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 descr="Лучик света - энциклопедия для детей: космо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72848" y="1916832"/>
            <a:ext cx="5023488" cy="4515650"/>
          </a:xfrm>
        </p:spPr>
      </p:pic>
      <p:sp>
        <p:nvSpPr>
          <p:cNvPr id="2" name="TextBox 1"/>
          <p:cNvSpPr txBox="1"/>
          <p:nvPr/>
        </p:nvSpPr>
        <p:spPr>
          <a:xfrm>
            <a:off x="1185292" y="144214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Солнце представляет собой огненный шар. Без него жизнь на нашей планете была - бы невозможна.</a:t>
            </a: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97484"/>
            <a:ext cx="7668344" cy="5078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33265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Космический корабль – это и дом, и научная лаборатория. В нём живут и работают космонавты.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Overview</Template>
  <TotalTime>1215</TotalTime>
  <Words>170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Times New Roman</vt:lpstr>
      <vt:lpstr>Wingdings</vt:lpstr>
      <vt:lpstr>Project Overview</vt:lpstr>
      <vt:lpstr>Презентация PowerPoint</vt:lpstr>
      <vt:lpstr>Презентация PowerPoint</vt:lpstr>
      <vt:lpstr>Презентация PowerPoint</vt:lpstr>
      <vt:lpstr>Белка и Стрелка отправились в космический полет  19 августа 1960 года на борту корабля «Восток».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Мама</dc:creator>
  <cp:lastModifiedBy>Natalia</cp:lastModifiedBy>
  <cp:revision>28</cp:revision>
  <dcterms:created xsi:type="dcterms:W3CDTF">2014-01-26T12:29:49Z</dcterms:created>
  <dcterms:modified xsi:type="dcterms:W3CDTF">2025-02-12T10:51:58Z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374328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