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8" r:id="rId5"/>
    <p:sldId id="264" r:id="rId6"/>
    <p:sldId id="265" r:id="rId7"/>
    <p:sldId id="259" r:id="rId8"/>
    <p:sldId id="260" r:id="rId9"/>
    <p:sldId id="262" r:id="rId10"/>
    <p:sldId id="266" r:id="rId11"/>
    <p:sldId id="269" r:id="rId12"/>
    <p:sldId id="270" r:id="rId13"/>
    <p:sldId id="271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Воспитатель: </a:t>
            </a:r>
            <a:r>
              <a:rPr lang="ru-RU" sz="18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Попова И.Е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971600" y="39914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i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Муниципальное дошкольное образовательное учреждение детский сад № 10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55220" y="1628800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i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Формирование экологической культуры через ознакомление детей дошкольного возраста с растительным миром</a:t>
            </a: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591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«Лекарственные растения»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NS\Desktop\фото\IMG_20220121_102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97033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DNS\Desktop\фото\IMG_20220121_104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14" y="1196752"/>
            <a:ext cx="275430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DNS\Desktop\фото\IMG_20220121_102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85" y="2898733"/>
            <a:ext cx="2827971" cy="377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33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620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Игровая деятельность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Новая папка (3)\IMG_20220406_16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0217"/>
            <a:ext cx="3960440" cy="528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NS\Desktop\Новая папка (3)\IMG_20220406_161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04" y="1254052"/>
            <a:ext cx="3942564" cy="525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018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92447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Игровая деятельность</a:t>
            </a:r>
            <a:endParaRPr lang="ru-RU" dirty="0"/>
          </a:p>
        </p:txBody>
      </p:sp>
      <p:pic>
        <p:nvPicPr>
          <p:cNvPr id="2050" name="Picture 2" descr="C:\Users\DNS\Desktop\Новая папка (3)\IMG_20220406_16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20" y="1988839"/>
            <a:ext cx="3146575" cy="419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DNS\Desktop\Новая папка (3)\IMG_20220406_161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593909" cy="419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65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87" y="116632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Работа с родителями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NS\Desktop\Новая папка (3)\IMG_20220407_07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61050"/>
            <a:ext cx="7344816" cy="550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64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ото\IMG_20220209_153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3" y="1340768"/>
            <a:ext cx="4110555" cy="3082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фото\IMG_20220209_153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22446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2020" y="188640"/>
            <a:ext cx="3960440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Методический материал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48030" y="5191790"/>
            <a:ext cx="396044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Коллекция семян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6912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</a:t>
            </a:r>
            <a:r>
              <a:rPr lang="ru-RU" sz="36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ы должны дать ребёнку понять, что окружающий мир и люди в нём – зеркало, глядя в которое, он познаёт самого себя.</a:t>
            </a:r>
            <a:endParaRPr lang="ru-RU" sz="36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3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2277"/>
            <a:ext cx="6228184" cy="924475"/>
          </a:xfrm>
        </p:spPr>
        <p:txBody>
          <a:bodyPr/>
          <a:lstStyle/>
          <a:p>
            <a:pPr indent="629920" algn="ctr">
              <a:spcAft>
                <a:spcPts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026" y="2564904"/>
            <a:ext cx="7125112" cy="4051437"/>
          </a:xfrm>
        </p:spPr>
        <p:txBody>
          <a:bodyPr/>
          <a:lstStyle/>
          <a:p>
            <a:pPr lvl="0"/>
            <a:r>
              <a:rPr lang="ru-RU" sz="1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передача </a:t>
            </a:r>
            <a:r>
              <a:rPr lang="ru-RU" sz="1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детям знаний о представителях растительного мира, их строении, потребностях, разъяснение их отличительных признаков, значения в природе и жизни человека; </a:t>
            </a:r>
          </a:p>
          <a:p>
            <a:pPr lvl="0"/>
            <a:r>
              <a:rPr lang="ru-RU" sz="1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совершенствовать умение наблюдать за растениями, замечать самое характерное в их внешнем виде;</a:t>
            </a:r>
          </a:p>
          <a:p>
            <a:pPr lvl="0"/>
            <a:r>
              <a:rPr lang="ru-RU" sz="1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навыков правильного поведения на природе: эмоционально откликаться, сопереживать всему живому, переживать радость, удивление, восхищение от общения с растениями, не причинять им вред; </a:t>
            </a:r>
          </a:p>
          <a:p>
            <a:pPr lvl="0"/>
            <a:r>
              <a:rPr lang="ru-RU" sz="14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развитие наблюдательности, устойчивого познавательного интереса к миру растений, его красоте и многообразию.</a:t>
            </a:r>
          </a:p>
          <a:p>
            <a:pPr marL="0" indent="0">
              <a:spcAft>
                <a:spcPts val="0"/>
              </a:spcAft>
              <a:buNone/>
            </a:pPr>
            <a:endParaRPr lang="ru-RU" sz="1400" b="1" i="1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6026" y="1196752"/>
            <a:ext cx="7578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 2" charset="2"/>
              <a:buChar char=""/>
            </a:pPr>
            <a:r>
              <a:rPr lang="ru-RU" sz="14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Формирование у детей начало экологической культуры – осознанно правильного отношения к объектам природы.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20888"/>
            <a:ext cx="71818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Comic Sans MS" panose="030F0702030302020204" pitchFamily="66" charset="0"/>
              </a:rPr>
              <a:t>З</a:t>
            </a:r>
            <a:r>
              <a:rPr lang="ru-RU" sz="3200" b="1" i="1" dirty="0">
                <a:latin typeface="Comic Sans MS" panose="030F0702030302020204" pitchFamily="66" charset="0"/>
                <a:ea typeface="Times New Roman"/>
              </a:rPr>
              <a:t>адачи 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41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Трудовая деятельность</a:t>
            </a:r>
            <a:b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«Выращивание растений и уход за ними»</a:t>
            </a: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4" descr="C:\Users\DNS\Desktop\огород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4424"/>
            <a:ext cx="3528392" cy="51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C:\Users\DNS\Desktop\огород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86" y="1215295"/>
            <a:ext cx="3832038" cy="5122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175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DNS\Desktop\огород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104456" cy="3969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DNS\Desktop\огород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6" y="332656"/>
            <a:ext cx="4570675" cy="3428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884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92447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Трудовая деятельность </a:t>
            </a:r>
            <a:br>
              <a:rPr lang="ru-RU" sz="28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«Уход за комнатными растениями»</a:t>
            </a:r>
            <a:endParaRPr lang="ru-RU" sz="28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NS\Desktop\фото\IMG_20220209_154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4" y="1210359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DNS\Desktop\фото\IMG_20220209_154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512922"/>
            <a:ext cx="2396327" cy="3195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DNS\Desktop\фото\IMG_20220209_154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36" y="1149629"/>
            <a:ext cx="3110753" cy="233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91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Опытно-экспериментальная деятельность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DNS\Desktop\фото\IMG_20220209_16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75349" cy="4767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фото\IMG_20220209_16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53" y="1357071"/>
            <a:ext cx="3554782" cy="473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751" y="27678"/>
            <a:ext cx="7125113" cy="924475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Изобразительная деятельность «Рисование на тему лекарственные растения»</a:t>
            </a: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DNS\Desktop\фото\IMG_20220121_095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" y="929459"/>
            <a:ext cx="2191330" cy="2921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DNS\Desktop\фото\IMG_20220121_09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38545"/>
            <a:ext cx="2291915" cy="305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DNS\Desktop\фото\IMG_20220121_095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02" y="3826329"/>
            <a:ext cx="2226077" cy="2968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DNS\Desktop\фото\IMG_20220121_0954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79" y="963447"/>
            <a:ext cx="2147161" cy="286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00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Выставка </a:t>
            </a:r>
            <a:r>
              <a:rPr lang="ru-RU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лекарственных </a:t>
            </a:r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растений.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DNS\Desktop\фото\IMG_20220121_09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78"/>
            <a:ext cx="6336704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Познавательная деятельность «Лекарственные растения»</a:t>
            </a:r>
            <a:endParaRPr lang="ru-RU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DNS\Desktop\фото\IMG_20220121_104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7" y="1572848"/>
            <a:ext cx="2819505" cy="375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DNS\Desktop\фото\IMG_20220121_104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90" y="1560870"/>
            <a:ext cx="2837471" cy="378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DNS\Desktop\фото\IMG_20220121_104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795507" cy="372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24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199</TotalTime>
  <Words>188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Comic Sans MS</vt:lpstr>
      <vt:lpstr>Courier New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Цель</vt:lpstr>
      <vt:lpstr>Трудовая деятельность «Выращивание растений и уход за ними»</vt:lpstr>
      <vt:lpstr>Презентация PowerPoint</vt:lpstr>
      <vt:lpstr>Трудовая деятельность  «Уход за комнатными растениями»</vt:lpstr>
      <vt:lpstr>Опытно-экспериментальная деятельность</vt:lpstr>
      <vt:lpstr>Изобразительная деятельность «Рисование на тему лекарственные растения»</vt:lpstr>
      <vt:lpstr>Выставка лекарственных растений. </vt:lpstr>
      <vt:lpstr>Познавательная деятельность «Лекарственные растения»</vt:lpstr>
      <vt:lpstr>«Лекарственные растения»</vt:lpstr>
      <vt:lpstr>Игровая деятельность</vt:lpstr>
      <vt:lpstr>Игровая деятельность</vt:lpstr>
      <vt:lpstr>Работа с родителями</vt:lpstr>
      <vt:lpstr>Методический материал</vt:lpstr>
      <vt:lpstr>Мы должны дать ребёнку понять, что окружающий мир и люди в нём – зеркало, глядя в которое, он познаёт самого себя.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Natalia</cp:lastModifiedBy>
  <cp:revision>20</cp:revision>
  <dcterms:created xsi:type="dcterms:W3CDTF">2022-01-25T08:38:17Z</dcterms:created>
  <dcterms:modified xsi:type="dcterms:W3CDTF">2025-02-12T10:54:02Z</dcterms:modified>
</cp:coreProperties>
</file>