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D5D744-C774-4279-876E-564F56987CEF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93B6C4-4FF7-484F-83BA-2F141F8B7C0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67408" y="1772816"/>
            <a:ext cx="8352928" cy="208823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0" cap="none" spc="0" normalizeH="0" baseline="0" noProof="0" dirty="0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Технология продуктивного чтения-слушания</a:t>
            </a:r>
            <a:br>
              <a:rPr kumimoji="0" lang="ru-RU" sz="3600" b="1" i="0" u="none" strike="noStrike" kern="10" cap="none" spc="0" normalizeH="0" baseline="0" noProof="0" dirty="0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3600" b="1" i="0" u="none" strike="noStrike" kern="10" cap="none" spc="0" normalizeH="0" baseline="0" noProof="0" dirty="0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(автор </a:t>
            </a:r>
            <a:r>
              <a:rPr kumimoji="0" lang="ru-RU" sz="3600" b="1" i="0" u="none" strike="noStrike" kern="10" cap="none" spc="0" normalizeH="0" baseline="0" noProof="0" dirty="0" err="1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д.п.н</a:t>
            </a:r>
            <a:r>
              <a:rPr kumimoji="0" lang="ru-RU" sz="3600" b="1" i="0" u="none" strike="noStrike" kern="10" cap="none" spc="0" normalizeH="0" baseline="0" noProof="0" dirty="0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О.В. </a:t>
            </a:r>
            <a:r>
              <a:rPr kumimoji="0" lang="ru-RU" sz="3600" b="1" i="0" u="none" strike="noStrike" kern="10" cap="none" spc="0" normalizeH="0" baseline="0" noProof="0" dirty="0" err="1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Чиндилова</a:t>
            </a:r>
            <a:r>
              <a:rPr kumimoji="0" lang="ru-RU" sz="3600" b="1" i="0" u="none" strike="noStrike" kern="10" cap="none" spc="0" normalizeH="0" baseline="0" noProof="0" dirty="0" smtClean="0">
                <a:ln w="9525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2636912"/>
            <a:ext cx="819065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/>
              <a:t>Жил-был заяц в лесу: летом ему было хорошо, а зимой плохо — приходилось к крестьянам на гумно ходить, овес воровать.</a:t>
            </a:r>
          </a:p>
          <a:p>
            <a:pPr fontAlgn="base"/>
            <a:r>
              <a:rPr lang="ru-RU" sz="1400" dirty="0"/>
              <a:t>Приходит он к одному крестьянину на гумно, а тут уж стадо зайцев. Вот он и начал им хвастать:</a:t>
            </a:r>
          </a:p>
          <a:p>
            <a:pPr fontAlgn="base"/>
            <a:r>
              <a:rPr lang="ru-RU" sz="1400" dirty="0"/>
              <a:t>— У меня не усы, а усищи, не лапы </a:t>
            </a:r>
            <a:r>
              <a:rPr lang="ru-RU" sz="1400" dirty="0" err="1"/>
              <a:t>лaпищи</a:t>
            </a:r>
            <a:r>
              <a:rPr lang="ru-RU" sz="1400" dirty="0"/>
              <a:t>, не зубы, а </a:t>
            </a:r>
            <a:r>
              <a:rPr lang="ru-RU" sz="1400" dirty="0" err="1"/>
              <a:t>зyбищи</a:t>
            </a:r>
            <a:r>
              <a:rPr lang="ru-RU" sz="1400" dirty="0"/>
              <a:t> — я никого не боюсь.</a:t>
            </a:r>
          </a:p>
          <a:p>
            <a:pPr fontAlgn="base"/>
            <a:r>
              <a:rPr lang="ru-RU" sz="1400" dirty="0"/>
              <a:t>Зайцы и рассказали тетке вороне про эту </a:t>
            </a:r>
            <a:r>
              <a:rPr lang="ru-RU" sz="1400" dirty="0" err="1"/>
              <a:t>хвaсту</a:t>
            </a:r>
            <a:r>
              <a:rPr lang="ru-RU" sz="1400" dirty="0"/>
              <a:t>. Тетка ворона пошла </a:t>
            </a:r>
            <a:r>
              <a:rPr lang="ru-RU" sz="1400" dirty="0" err="1"/>
              <a:t>хвасту</a:t>
            </a:r>
            <a:r>
              <a:rPr lang="ru-RU" sz="1400" dirty="0"/>
              <a:t> разыскивать и нашла его под </a:t>
            </a:r>
            <a:r>
              <a:rPr lang="ru-RU" sz="1400" dirty="0" err="1"/>
              <a:t>кокориной</a:t>
            </a:r>
            <a:r>
              <a:rPr lang="ru-RU" sz="1400" dirty="0"/>
              <a:t>. Заяц испугался:</a:t>
            </a:r>
          </a:p>
          <a:p>
            <a:pPr fontAlgn="base"/>
            <a:r>
              <a:rPr lang="ru-RU" sz="1400" dirty="0"/>
              <a:t>— Тетка ворона, я больше не буду хвастать!</a:t>
            </a:r>
          </a:p>
          <a:p>
            <a:pPr fontAlgn="base"/>
            <a:r>
              <a:rPr lang="ru-RU" sz="1400" dirty="0"/>
              <a:t>— А как ты хвастал?</a:t>
            </a:r>
          </a:p>
          <a:p>
            <a:pPr fontAlgn="base"/>
            <a:r>
              <a:rPr lang="ru-RU" sz="1400" dirty="0"/>
              <a:t>— А у меня не усы, а усищи, не лапы </a:t>
            </a:r>
            <a:r>
              <a:rPr lang="ru-RU" sz="1400" dirty="0" err="1"/>
              <a:t>лaпищи</a:t>
            </a:r>
            <a:r>
              <a:rPr lang="ru-RU" sz="1400" dirty="0"/>
              <a:t>, не зубы, а </a:t>
            </a:r>
            <a:r>
              <a:rPr lang="ru-RU" sz="1400" dirty="0" err="1"/>
              <a:t>зyбищи</a:t>
            </a:r>
            <a:r>
              <a:rPr lang="ru-RU" sz="1400" dirty="0"/>
              <a:t>.</a:t>
            </a:r>
          </a:p>
          <a:p>
            <a:pPr fontAlgn="base"/>
            <a:r>
              <a:rPr lang="ru-RU" sz="1400" dirty="0"/>
              <a:t>Вот она его маленько и потрепала:</a:t>
            </a:r>
          </a:p>
          <a:p>
            <a:pPr fontAlgn="base"/>
            <a:r>
              <a:rPr lang="ru-RU" sz="1400" dirty="0"/>
              <a:t>— Более не хвастай!</a:t>
            </a:r>
          </a:p>
          <a:p>
            <a:pPr fontAlgn="base"/>
            <a:r>
              <a:rPr lang="ru-RU" sz="1400" dirty="0"/>
              <a:t>Раз сидела ворона на заборе, собаки ее подхватили и давай мять, а заяц это увидел.</a:t>
            </a:r>
          </a:p>
          <a:p>
            <a:pPr fontAlgn="base"/>
            <a:r>
              <a:rPr lang="ru-RU" sz="1400" dirty="0"/>
              <a:t>«Как бы вороне помочь?»</a:t>
            </a:r>
          </a:p>
          <a:p>
            <a:pPr fontAlgn="base"/>
            <a:r>
              <a:rPr lang="ru-RU" sz="1400" dirty="0"/>
              <a:t>Выскочил на горочку и сел. Собаки увидали зайца, бросили ворону — да за ним, а ворона опять на забор. А заяц от собак ушел.</a:t>
            </a:r>
          </a:p>
          <a:p>
            <a:pPr fontAlgn="base"/>
            <a:r>
              <a:rPr lang="ru-RU" sz="1400" dirty="0"/>
              <a:t>Немного погодя ворона опять встретила этого зайца и говорит ему:</a:t>
            </a:r>
          </a:p>
          <a:p>
            <a:pPr fontAlgn="base"/>
            <a:r>
              <a:rPr lang="ru-RU" sz="1400" dirty="0"/>
              <a:t>— Вот ты молодец, не </a:t>
            </a:r>
            <a:r>
              <a:rPr lang="ru-RU" sz="1400" dirty="0" err="1"/>
              <a:t>хвaста</a:t>
            </a:r>
            <a:r>
              <a:rPr lang="ru-RU" sz="1400" dirty="0"/>
              <a:t>, а храбрец!</a:t>
            </a:r>
          </a:p>
        </p:txBody>
      </p:sp>
      <p:pic>
        <p:nvPicPr>
          <p:cNvPr id="14340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827584" y="2132856"/>
            <a:ext cx="18054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«Заяц-хвастун»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187624" y="2564904"/>
            <a:ext cx="7272808" cy="201622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Художественная задача текста: </a:t>
            </a:r>
            <a:r>
              <a:rPr lang="ru-RU" b="1" dirty="0">
                <a:solidFill>
                  <a:srgbClr val="C00000"/>
                </a:solidFill>
              </a:rPr>
              <a:t>воспитывать </a:t>
            </a:r>
            <a:r>
              <a:rPr lang="ru-RU" b="1" dirty="0" smtClean="0">
                <a:solidFill>
                  <a:srgbClr val="C00000"/>
                </a:solidFill>
              </a:rPr>
              <a:t>у читателя нравственные </a:t>
            </a:r>
            <a:r>
              <a:rPr lang="ru-RU" b="1" dirty="0">
                <a:solidFill>
                  <a:srgbClr val="C00000"/>
                </a:solidFill>
              </a:rPr>
              <a:t>качества: не хвастаться, прийти на помощь в трудной </a:t>
            </a:r>
            <a:r>
              <a:rPr lang="ru-RU" b="1" dirty="0" smtClean="0">
                <a:solidFill>
                  <a:srgbClr val="C00000"/>
                </a:solidFill>
              </a:rPr>
              <a:t>ситуации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187624" y="2564904"/>
            <a:ext cx="7272808" cy="201622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Цель занятия: воспитание морально- этических правил и норм поведения в социуме.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20617" y="257470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2903426"/>
              </p:ext>
            </p:extLst>
          </p:nvPr>
        </p:nvGraphicFramePr>
        <p:xfrm>
          <a:off x="323528" y="2204864"/>
          <a:ext cx="8568952" cy="444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3888432"/>
                <a:gridCol w="2664296"/>
              </a:tblGrid>
              <a:tr h="5194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Образовательные области</a:t>
                      </a:r>
                      <a:endParaRPr lang="ru-RU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</a:t>
                      </a:r>
                      <a:endParaRPr lang="ru-RU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Действия детей</a:t>
                      </a:r>
                      <a:endParaRPr lang="ru-RU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194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Художественно- эстетическое</a:t>
                      </a:r>
                      <a:r>
                        <a:rPr lang="ru-RU" sz="1400" baseline="0" dirty="0" smtClean="0"/>
                        <a:t> развитие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Развивать умение входить в определенный образ, представлять его, выполнять имитационные движения, с эмоциональной окраской  на состояние героев сказок.</a:t>
                      </a:r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Чтение- слушание текста, рассматривание иллюстраций, </a:t>
                      </a:r>
                      <a:r>
                        <a:rPr lang="ru-RU" sz="1400" dirty="0" err="1" smtClean="0"/>
                        <a:t>дорисовывание</a:t>
                      </a:r>
                      <a:r>
                        <a:rPr lang="ru-RU" sz="1400" dirty="0" smtClean="0"/>
                        <a:t> картинки.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194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Речевое развитие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Мотивировать</a:t>
                      </a:r>
                      <a:r>
                        <a:rPr kumimoji="0"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детей к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образованию слов синонимов и</a:t>
                      </a:r>
                      <a:r>
                        <a:rPr kumimoji="0"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нтонимов; активизировать и обогащать  словарный запас детей(новые слова:  гумно, сноп,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Хваста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Говорение, слушание, ответы на вопросы.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194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Социально-</a:t>
                      </a:r>
                      <a:r>
                        <a:rPr lang="ru-RU" sz="1400" baseline="0" dirty="0" smtClean="0"/>
                        <a:t> коммуникативное развитие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Развивать навыки сотрудничества во время образовательной деятельности.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Играют по знакомым правилам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194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Познавательное развитие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Создать условия  к активному слушанию сказки, желанию участвовать в инсценировке.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Слушание, рассматривание иллюстраций, участие в инсценировке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710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Физическое</a:t>
                      </a:r>
                      <a:r>
                        <a:rPr lang="ru-RU" sz="1400" baseline="0" dirty="0" smtClean="0"/>
                        <a:t> развитие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Развитие координации движения; приучать детей соблюдать правила подвижной игры.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Выполнение действий в соответствии с правилами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205947" y="2564904"/>
            <a:ext cx="7272808" cy="201622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Тема занятия</a:t>
            </a:r>
            <a:r>
              <a:rPr lang="ru-RU" b="1" dirty="0">
                <a:solidFill>
                  <a:srgbClr val="C00000"/>
                </a:solidFill>
              </a:rPr>
              <a:t>: </a:t>
            </a:r>
            <a:r>
              <a:rPr lang="ru-RU" b="1" dirty="0" smtClean="0">
                <a:solidFill>
                  <a:srgbClr val="C00000"/>
                </a:solidFill>
              </a:rPr>
              <a:t>Образ </a:t>
            </a:r>
            <a:r>
              <a:rPr lang="ru-RU" b="1" dirty="0">
                <a:solidFill>
                  <a:srgbClr val="C00000"/>
                </a:solidFill>
              </a:rPr>
              <a:t>героя – животного </a:t>
            </a:r>
            <a:r>
              <a:rPr lang="ru-RU" b="1" dirty="0" smtClean="0">
                <a:solidFill>
                  <a:srgbClr val="C00000"/>
                </a:solidFill>
              </a:rPr>
              <a:t>в сказке Анатолия Толстого «Заяц-Хвастун».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20617" y="257470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Н.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Толстого.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Заяц-хвастун</a:t>
            </a:r>
            <a:endParaRPr lang="ru-RU" sz="1600" dirty="0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3059668"/>
            <a:ext cx="45656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-Как</a:t>
            </a:r>
            <a:r>
              <a:rPr lang="ru-RU" dirty="0"/>
              <a:t> вы думаете, глядя на эту картинку, </a:t>
            </a:r>
            <a:endParaRPr lang="ru-RU" dirty="0" smtClean="0"/>
          </a:p>
          <a:p>
            <a:r>
              <a:rPr lang="ru-RU" dirty="0" smtClean="0"/>
              <a:t>о ком</a:t>
            </a:r>
            <a:r>
              <a:rPr lang="ru-RU" dirty="0"/>
              <a:t> будет </a:t>
            </a:r>
            <a:r>
              <a:rPr lang="ru-RU" dirty="0" smtClean="0"/>
              <a:t>эта сказка? (Сказка будет о </a:t>
            </a:r>
          </a:p>
          <a:p>
            <a:r>
              <a:rPr lang="ru-RU" dirty="0" smtClean="0"/>
              <a:t>зайце)</a:t>
            </a:r>
          </a:p>
          <a:p>
            <a:r>
              <a:rPr lang="ru-RU" dirty="0" smtClean="0"/>
              <a:t>- О чём может рассказывать заяц?</a:t>
            </a:r>
            <a:endParaRPr lang="ru-RU" dirty="0"/>
          </a:p>
          <a:p>
            <a:r>
              <a:rPr lang="ru-RU" dirty="0" smtClean="0"/>
              <a:t>-Что может дальше произойти? </a:t>
            </a:r>
          </a:p>
          <a:p>
            <a:endParaRPr lang="ru-RU" dirty="0"/>
          </a:p>
        </p:txBody>
      </p:sp>
      <p:pic>
        <p:nvPicPr>
          <p:cNvPr id="10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 rotWithShape="1">
          <a:blip r:embed="rId2" cstate="print"/>
          <a:srcRect r="2049" b="17023"/>
          <a:stretch/>
        </p:blipFill>
        <p:spPr bwMode="auto">
          <a:xfrm>
            <a:off x="323528" y="2780928"/>
            <a:ext cx="3980521" cy="3372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503920" cy="4572000"/>
          </a:xfrm>
        </p:spPr>
        <p:txBody>
          <a:bodyPr/>
          <a:lstStyle/>
          <a:p>
            <a:pPr lvl="2"/>
            <a:endParaRPr lang="ru-RU" dirty="0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 rotWithShape="1">
          <a:blip r:embed="rId2" cstate="print"/>
          <a:srcRect r="2049" b="17023"/>
          <a:stretch/>
        </p:blipFill>
        <p:spPr bwMode="auto">
          <a:xfrm>
            <a:off x="2149150" y="1317841"/>
            <a:ext cx="1584176" cy="134199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07504" y="2708920"/>
            <a:ext cx="90364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Жил-был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заяц в лесу: летом ему было хорошо, а зимой плохо — приходилось к крестьянам на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(помещение для хранения овса) ходить, овес воровать.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к одному крестьянину на гумно, а тут уж стадо зайцев. Вот он и начал заяц им хвастать(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Догадались, чем будет заяц хвастаться?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детей принимаются, но не комментируются.)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У меня не усы, а усищи, не лапы, а лапищи, не зубы, 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зубищи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я никого не боюсь. 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какой заяц хвастун!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Зайцы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рассказали тетке вороне про эту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хвасту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Тетка ворона пошла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хвасту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разыскивать и нашла его под кустом.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Заяц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испугался вороны и говорит: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Тетка ворона, я больше не буду хвастать!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А как ты хвастал?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А у меня не усы, а усищи, не лапы, а лапищи, не зубы, 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зубищи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Вот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его маленько и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потрепала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поругала, осудила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Боле не хвастай!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Раз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сидела ворона на заборе, собаки ее подхватили и давай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(бить), а заяц это увидел.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бы вороне помочь?»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Выскочил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горочку и сел. Собаки увидали зайца, бросили ворону — да за ним, а ворона опять на забор. А заяц от собак ушел. 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Хоть собак и много, но заяц оказался хитрей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Немного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погодя ворона опять встретила этого зайца и говорит ему: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Вот ты молодец,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хваста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храбрец!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1988840"/>
            <a:ext cx="44562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А. Н. ТОЛСТОГО.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ЗАЯЦ-ХВАСТУН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7907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 descr="Картинки по запросу А. Н. Толстого; «Заяц-хвастун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872208" cy="18722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2195736" y="260648"/>
            <a:ext cx="6048672" cy="9361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Текст: «Заяц-хвастун»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Н. Толстого.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797152"/>
            <a:ext cx="55250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после чтения: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Дорисуй зайца.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Драматизация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небольшого отрывка из  сказки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Подвижная игра «зайки на лужайке».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51" y="1355271"/>
            <a:ext cx="4392488" cy="316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79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1575</TotalTime>
  <Words>782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2017-10-13T13:38:16Z</dcterms:created>
  <dcterms:modified xsi:type="dcterms:W3CDTF">2019-04-08T05:06:41Z</dcterms:modified>
</cp:coreProperties>
</file>