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71BCF-379A-4A73-9611-FE620B43F40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043FF-8244-4604-BC3F-A200FAD6C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6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043FF-8244-4604-BC3F-A200FAD6C7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564904"/>
            <a:ext cx="8712968" cy="147002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Предметно-Пространственная среда в средней группе</a:t>
            </a:r>
            <a:endParaRPr lang="ru-RU" b="1" i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739022" cy="1459932"/>
          </a:xfrm>
        </p:spPr>
        <p:txBody>
          <a:bodyPr>
            <a:normAutofit/>
          </a:bodyPr>
          <a:lstStyle/>
          <a:p>
            <a:pPr algn="r"/>
            <a:r>
              <a:rPr lang="ru-RU" altLang="ru-RU" b="1" i="1" dirty="0" smtClean="0">
                <a:solidFill>
                  <a:schemeClr val="tx1"/>
                </a:solidFill>
                <a:latin typeface="Comic Sans MS" pitchFamily="66" charset="0"/>
              </a:rPr>
              <a:t>               Воспитатель: Попова </a:t>
            </a:r>
            <a:r>
              <a:rPr lang="ru-RU" altLang="ru-RU" b="1" i="1" dirty="0">
                <a:solidFill>
                  <a:schemeClr val="tx1"/>
                </a:solidFill>
                <a:latin typeface="Comic Sans MS" pitchFamily="66" charset="0"/>
              </a:rPr>
              <a:t>И.Е</a:t>
            </a:r>
            <a:r>
              <a:rPr lang="ru-RU" altLang="ru-RU" b="1" i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altLang="ru-RU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r>
              <a:rPr lang="ru-RU" altLang="ru-RU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altLang="ru-RU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r>
              <a:rPr lang="ru-RU" altLang="ru-RU" b="1" i="1" dirty="0" smtClean="0">
                <a:solidFill>
                  <a:schemeClr val="tx1"/>
                </a:solidFill>
                <a:latin typeface="Comic Sans MS" pitchFamily="66" charset="0"/>
              </a:rPr>
              <a:t>                   </a:t>
            </a:r>
            <a:endParaRPr lang="ru-RU" altLang="ru-RU" b="1" i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altLang="ru-RU" b="1" dirty="0">
              <a:solidFill>
                <a:srgbClr val="000099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4868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Comic Sans MS" pitchFamily="66" charset="0"/>
                <a:cs typeface="Arial" charset="0"/>
              </a:rPr>
              <a:t>Муниципальное дошкольное образовательное учреждение детский сад №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3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Космос\IMG_20210429_153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71" y="1411664"/>
            <a:ext cx="6878844" cy="5185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1637" y="18864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i="1" smtClean="0">
                <a:solidFill>
                  <a:schemeClr val="tx1"/>
                </a:solidFill>
                <a:latin typeface="Comic Sans MS" panose="030F0702030302020204" pitchFamily="66" charset="0"/>
              </a:rPr>
              <a:t>Коррекционный центр</a:t>
            </a:r>
            <a:endParaRPr lang="ru-RU" sz="4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Центр математики </a:t>
            </a:r>
          </a:p>
        </p:txBody>
      </p:sp>
      <p:pic>
        <p:nvPicPr>
          <p:cNvPr id="1026" name="Picture 2" descr="C:\Users\DNS\Desktop\фото для про\IMG_20201027_1150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30403"/>
            <a:ext cx="3795559" cy="2846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DNS\Desktop\фото для про\IMG_20201027_131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69" y="1216014"/>
            <a:ext cx="4292073" cy="2846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DNS\Desktop\фото для про\IMG_20201027_131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44" y="3429000"/>
            <a:ext cx="3774559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31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924475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Центр науки и естествознания</a:t>
            </a:r>
            <a:endParaRPr lang="ru-RU" sz="4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DNS\Desktop\фото для про\IMG_20210317_081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2983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C:\Users\DNS\Desktop\Новая папка (6)\IMG_20210513_153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96144"/>
            <a:ext cx="3732924" cy="279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DNS\Desktop\Новая папка (6)\IMG_20210513_1538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54" y="3645024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776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огород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76" y="1113115"/>
            <a:ext cx="3359807" cy="251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DNS\Desktop\огород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42" y="1617596"/>
            <a:ext cx="2808478" cy="3753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DNS\Desktop\огород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" y="1617596"/>
            <a:ext cx="2555901" cy="3753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DNS\Desktop\огород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26691"/>
            <a:ext cx="3240360" cy="3131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88640"/>
            <a:ext cx="849694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i="1" smtClean="0">
                <a:solidFill>
                  <a:schemeClr val="tx1"/>
                </a:solidFill>
                <a:latin typeface="Comic Sans MS" panose="030F0702030302020204" pitchFamily="66" charset="0"/>
              </a:rPr>
              <a:t>Центр науки и естествознания</a:t>
            </a:r>
            <a:endParaRPr lang="ru-RU" sz="4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05" y="404664"/>
            <a:ext cx="8820472" cy="924475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Центр для сюжетно-ролевых </a:t>
            </a:r>
            <a:r>
              <a:rPr lang="ru-RU" sz="40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</a:t>
            </a:r>
            <a:r>
              <a:rPr lang="ru-RU" sz="40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4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«Супермаркет»</a:t>
            </a:r>
            <a:endParaRPr lang="ru-RU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C:\Users\DNS\Desktop\фото для про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9" y="1650468"/>
            <a:ext cx="3308602" cy="247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DNS\Desktop\фото для про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45857"/>
            <a:ext cx="3371475" cy="2520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6" descr="C:\Users\DNS\Desktop\фото для про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62" y="1664253"/>
            <a:ext cx="3319132" cy="248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5" descr="C:\Users\DNS\Desktop\фото для про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4477"/>
            <a:ext cx="3428680" cy="2562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853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Космонавты</a:t>
            </a:r>
            <a:endParaRPr lang="ru-RU" sz="4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DNS\Desktop\Космос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3" y="1145952"/>
            <a:ext cx="4476785" cy="2815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DNS\Desktop\Космос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45952"/>
            <a:ext cx="3779912" cy="283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DNS\Desktop\Космос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279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Больница</a:t>
            </a:r>
            <a:endParaRPr lang="ru-RU" sz="4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DNS\Desktop\Новая папка (6)\IMG_20210513_152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07673"/>
            <a:ext cx="4697627" cy="352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DNS\Desktop\Новая папка (6)\IMG_20210513_152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03871"/>
            <a:ext cx="451250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714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24475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Центр грамотности и письма</a:t>
            </a:r>
            <a:endParaRPr lang="ru-RU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DNS\Desktop\Новая папка (6)\IMG_20210513_13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5368"/>
            <a:ext cx="7020272" cy="526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772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637" y="188640"/>
            <a:ext cx="7125113" cy="924475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Коррекционный центр</a:t>
            </a:r>
            <a:endParaRPr lang="ru-RU" sz="4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3" name="Picture 3" descr="C:\Users\DNS\Desktop\Новая папка (6)\8G0Dplmau1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1445"/>
            <a:ext cx="2736304" cy="366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NS\Desktop\Новая папка (6)\OKTdC29PAQ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67694"/>
            <a:ext cx="2664296" cy="344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NS\Desktop\Новая папка (6)\IhzE8jqh4K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434771" cy="325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NS\Desktop\Новая папка (6)\89RUrrGZah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97" y="1436369"/>
            <a:ext cx="3331038" cy="248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111</TotalTime>
  <Words>50</Words>
  <Application>Microsoft Office PowerPoint</Application>
  <PresentationFormat>Экран (4:3)</PresentationFormat>
  <Paragraphs>15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Comic Sans MS</vt:lpstr>
      <vt:lpstr>Courier New</vt:lpstr>
      <vt:lpstr>Times New Roman</vt:lpstr>
      <vt:lpstr>Trebuchet MS</vt:lpstr>
      <vt:lpstr>Verdana</vt:lpstr>
      <vt:lpstr>Wingdings 2</vt:lpstr>
      <vt:lpstr>Spring</vt:lpstr>
      <vt:lpstr> Предметно-Пространственная среда в средней группе</vt:lpstr>
      <vt:lpstr>Центр математики </vt:lpstr>
      <vt:lpstr>Центр науки и естествознания</vt:lpstr>
      <vt:lpstr>Презентация PowerPoint</vt:lpstr>
      <vt:lpstr>Центр для сюжетно-ролевых игр «Супермаркет»</vt:lpstr>
      <vt:lpstr>Космонавты</vt:lpstr>
      <vt:lpstr>Больница</vt:lpstr>
      <vt:lpstr>Центр грамотности и письма</vt:lpstr>
      <vt:lpstr>Коррекционный центр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Natalia</cp:lastModifiedBy>
  <cp:revision>16</cp:revision>
  <dcterms:created xsi:type="dcterms:W3CDTF">2021-05-02T18:28:40Z</dcterms:created>
  <dcterms:modified xsi:type="dcterms:W3CDTF">2025-02-12T10:57:37Z</dcterms:modified>
</cp:coreProperties>
</file>