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6" r:id="rId3"/>
    <p:sldId id="268" r:id="rId4"/>
    <p:sldId id="403" r:id="rId5"/>
    <p:sldId id="269" r:id="rId6"/>
    <p:sldId id="423" r:id="rId7"/>
    <p:sldId id="415" r:id="rId8"/>
    <p:sldId id="270" r:id="rId9"/>
    <p:sldId id="271" r:id="rId10"/>
    <p:sldId id="425" r:id="rId11"/>
    <p:sldId id="272" r:id="rId12"/>
    <p:sldId id="424" r:id="rId13"/>
    <p:sldId id="273" r:id="rId14"/>
    <p:sldId id="274" r:id="rId15"/>
    <p:sldId id="276" r:id="rId16"/>
    <p:sldId id="277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5814"/>
  </p:normalViewPr>
  <p:slideViewPr>
    <p:cSldViewPr snapToGrid="0" snapToObjects="1">
      <p:cViewPr varScale="1">
        <p:scale>
          <a:sx n="115" d="100"/>
          <a:sy n="115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978DE-325C-4AC6-B9D7-5A6E8991F56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7B507D-C008-4C53-8756-4E7CFF6E93D0}">
      <dgm:prSet/>
      <dgm:spPr>
        <a:solidFill>
          <a:srgbClr val="C00000"/>
        </a:solidFill>
      </dgm:spPr>
      <dgm:t>
        <a:bodyPr/>
        <a:lstStyle/>
        <a:p>
          <a:pPr rtl="0"/>
          <a:r>
            <a:rPr lang="ru-RU"/>
            <a:t>«Мы играем только вместе»; </a:t>
          </a:r>
        </a:p>
      </dgm:t>
    </dgm:pt>
    <dgm:pt modelId="{5DBF3E5C-769A-4FDC-9ED7-298EF8F6E3C1}" type="parTrans" cxnId="{832E344C-1525-4E49-8C19-72F66E725FCB}">
      <dgm:prSet/>
      <dgm:spPr/>
      <dgm:t>
        <a:bodyPr/>
        <a:lstStyle/>
        <a:p>
          <a:endParaRPr lang="ru-RU"/>
        </a:p>
      </dgm:t>
    </dgm:pt>
    <dgm:pt modelId="{457827BE-D4EF-4110-9247-DCF8170AE70B}" type="sibTrans" cxnId="{832E344C-1525-4E49-8C19-72F66E725FCB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57EED877-F39F-4392-B6E1-F0F44ABF3F73}">
      <dgm:prSet/>
      <dgm:spPr>
        <a:solidFill>
          <a:srgbClr val="FFC301"/>
        </a:solidFill>
      </dgm:spPr>
      <dgm:t>
        <a:bodyPr/>
        <a:lstStyle/>
        <a:p>
          <a:pPr rtl="0"/>
          <a:r>
            <a:rPr lang="ru-RU" dirty="0"/>
            <a:t>«Я играю сам, но ты будь рядом»; </a:t>
          </a:r>
        </a:p>
      </dgm:t>
    </dgm:pt>
    <dgm:pt modelId="{96F33434-4C14-41B3-9D5C-6B92D7224301}" type="parTrans" cxnId="{80364280-5219-40AE-BD9D-2B3EFD116D56}">
      <dgm:prSet/>
      <dgm:spPr/>
      <dgm:t>
        <a:bodyPr/>
        <a:lstStyle/>
        <a:p>
          <a:endParaRPr lang="ru-RU"/>
        </a:p>
      </dgm:t>
    </dgm:pt>
    <dgm:pt modelId="{E002625F-3F22-4F9B-BFFE-15C17CD06FC3}" type="sibTrans" cxnId="{80364280-5219-40AE-BD9D-2B3EFD116D56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8FF50336-8862-4E2A-9EF4-52401F41D274}">
      <dgm:prSet/>
      <dgm:spPr>
        <a:solidFill>
          <a:srgbClr val="6666FF"/>
        </a:solidFill>
      </dgm:spPr>
      <dgm:t>
        <a:bodyPr/>
        <a:lstStyle/>
        <a:p>
          <a:pPr rtl="0"/>
          <a:r>
            <a:rPr lang="ru-RU" dirty="0"/>
            <a:t>«Иди, я немножко поиграю один»; </a:t>
          </a:r>
        </a:p>
      </dgm:t>
    </dgm:pt>
    <dgm:pt modelId="{6F6CCB32-18CD-41AE-9A55-AAC2243715B4}" type="parTrans" cxnId="{D5D15A93-EAE9-4E61-B362-6232F5D432D3}">
      <dgm:prSet/>
      <dgm:spPr/>
      <dgm:t>
        <a:bodyPr/>
        <a:lstStyle/>
        <a:p>
          <a:endParaRPr lang="ru-RU"/>
        </a:p>
      </dgm:t>
    </dgm:pt>
    <dgm:pt modelId="{8524D795-1144-4B95-AB2C-300A2134BFBD}" type="sibTrans" cxnId="{D5D15A93-EAE9-4E61-B362-6232F5D432D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0D166888-B5C0-4F5C-8995-59FB07F409CE}">
      <dgm:prSet/>
      <dgm:spPr>
        <a:solidFill>
          <a:srgbClr val="588824"/>
        </a:solidFill>
      </dgm:spPr>
      <dgm:t>
        <a:bodyPr/>
        <a:lstStyle/>
        <a:p>
          <a:pPr rtl="0"/>
          <a:r>
            <a:rPr lang="ru-RU"/>
            <a:t>«Мне хорошо здесь, я готов отпустить тебя».. </a:t>
          </a:r>
        </a:p>
      </dgm:t>
    </dgm:pt>
    <dgm:pt modelId="{80D6976F-5845-4A2C-B0BC-219C651E453A}" type="parTrans" cxnId="{BE661EEF-7024-4A31-B95D-7D4170490FF0}">
      <dgm:prSet/>
      <dgm:spPr/>
      <dgm:t>
        <a:bodyPr/>
        <a:lstStyle/>
        <a:p>
          <a:endParaRPr lang="ru-RU"/>
        </a:p>
      </dgm:t>
    </dgm:pt>
    <dgm:pt modelId="{297BBD9E-6174-422E-8BBE-FDD9E0300696}" type="sibTrans" cxnId="{BE661EEF-7024-4A31-B95D-7D4170490FF0}">
      <dgm:prSet/>
      <dgm:spPr/>
      <dgm:t>
        <a:bodyPr/>
        <a:lstStyle/>
        <a:p>
          <a:endParaRPr lang="ru-RU"/>
        </a:p>
      </dgm:t>
    </dgm:pt>
    <dgm:pt modelId="{82078695-124B-4428-BBE8-F3EB7C456AE4}" type="pres">
      <dgm:prSet presAssocID="{0C4978DE-325C-4AC6-B9D7-5A6E8991F5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2ACB3-0BF7-4C93-9980-052572082909}" type="pres">
      <dgm:prSet presAssocID="{667B507D-C008-4C53-8756-4E7CFF6E93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CDD57-8AC8-4DD1-BDF8-C45BC54C5C72}" type="pres">
      <dgm:prSet presAssocID="{457827BE-D4EF-4110-9247-DCF8170AE70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F1E46F8-039D-4786-8F27-AF89CA9EAF82}" type="pres">
      <dgm:prSet presAssocID="{457827BE-D4EF-4110-9247-DCF8170AE70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F23A3EA-B99C-4055-8D45-5B9889604E67}" type="pres">
      <dgm:prSet presAssocID="{57EED877-F39F-4392-B6E1-F0F44ABF3F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D5C0A-D34A-470B-A6FD-FD73A354BBB7}" type="pres">
      <dgm:prSet presAssocID="{E002625F-3F22-4F9B-BFFE-15C17CD06FC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0F27A9F-E9C7-49E0-89EB-1CB4A385EAE4}" type="pres">
      <dgm:prSet presAssocID="{E002625F-3F22-4F9B-BFFE-15C17CD06FC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E8BEDEF-0D7C-4D7B-B3A8-12CB67C0F16C}" type="pres">
      <dgm:prSet presAssocID="{8FF50336-8862-4E2A-9EF4-52401F41D2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EFB59-8AA1-4B0A-B5FD-32B945A89E47}" type="pres">
      <dgm:prSet presAssocID="{8524D795-1144-4B95-AB2C-300A2134BFB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AD2F16A-C8A9-418F-B467-03AE3D13BB85}" type="pres">
      <dgm:prSet presAssocID="{8524D795-1144-4B95-AB2C-300A2134BFB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218E48E-8DD1-4B4A-824F-6B2686A91DD0}" type="pres">
      <dgm:prSet presAssocID="{0D166888-B5C0-4F5C-8995-59FB07F409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15A93-EAE9-4E61-B362-6232F5D432D3}" srcId="{0C4978DE-325C-4AC6-B9D7-5A6E8991F568}" destId="{8FF50336-8862-4E2A-9EF4-52401F41D274}" srcOrd="2" destOrd="0" parTransId="{6F6CCB32-18CD-41AE-9A55-AAC2243715B4}" sibTransId="{8524D795-1144-4B95-AB2C-300A2134BFBD}"/>
    <dgm:cxn modelId="{E609EFDC-9CBD-40B2-A6E3-105171EE9653}" type="presOf" srcId="{457827BE-D4EF-4110-9247-DCF8170AE70B}" destId="{3F1E46F8-039D-4786-8F27-AF89CA9EAF82}" srcOrd="1" destOrd="0" presId="urn:microsoft.com/office/officeart/2005/8/layout/process5"/>
    <dgm:cxn modelId="{80364280-5219-40AE-BD9D-2B3EFD116D56}" srcId="{0C4978DE-325C-4AC6-B9D7-5A6E8991F568}" destId="{57EED877-F39F-4392-B6E1-F0F44ABF3F73}" srcOrd="1" destOrd="0" parTransId="{96F33434-4C14-41B3-9D5C-6B92D7224301}" sibTransId="{E002625F-3F22-4F9B-BFFE-15C17CD06FC3}"/>
    <dgm:cxn modelId="{53D1BDD4-C4EC-4F5D-B1BE-ED892ACBE2A2}" type="presOf" srcId="{8524D795-1144-4B95-AB2C-300A2134BFBD}" destId="{5AD2F16A-C8A9-418F-B467-03AE3D13BB85}" srcOrd="1" destOrd="0" presId="urn:microsoft.com/office/officeart/2005/8/layout/process5"/>
    <dgm:cxn modelId="{832E344C-1525-4E49-8C19-72F66E725FCB}" srcId="{0C4978DE-325C-4AC6-B9D7-5A6E8991F568}" destId="{667B507D-C008-4C53-8756-4E7CFF6E93D0}" srcOrd="0" destOrd="0" parTransId="{5DBF3E5C-769A-4FDC-9ED7-298EF8F6E3C1}" sibTransId="{457827BE-D4EF-4110-9247-DCF8170AE70B}"/>
    <dgm:cxn modelId="{BE661EEF-7024-4A31-B95D-7D4170490FF0}" srcId="{0C4978DE-325C-4AC6-B9D7-5A6E8991F568}" destId="{0D166888-B5C0-4F5C-8995-59FB07F409CE}" srcOrd="3" destOrd="0" parTransId="{80D6976F-5845-4A2C-B0BC-219C651E453A}" sibTransId="{297BBD9E-6174-422E-8BBE-FDD9E0300696}"/>
    <dgm:cxn modelId="{E15384CA-AA90-4D8D-869E-6DF5735D2B98}" type="presOf" srcId="{0D166888-B5C0-4F5C-8995-59FB07F409CE}" destId="{4218E48E-8DD1-4B4A-824F-6B2686A91DD0}" srcOrd="0" destOrd="0" presId="urn:microsoft.com/office/officeart/2005/8/layout/process5"/>
    <dgm:cxn modelId="{CFBAB533-A27C-4C14-BDA0-30B0E64AEA30}" type="presOf" srcId="{8524D795-1144-4B95-AB2C-300A2134BFBD}" destId="{51FEFB59-8AA1-4B0A-B5FD-32B945A89E47}" srcOrd="0" destOrd="0" presId="urn:microsoft.com/office/officeart/2005/8/layout/process5"/>
    <dgm:cxn modelId="{079F34C6-6CCF-4963-A7CE-2E054DBFE2B9}" type="presOf" srcId="{0C4978DE-325C-4AC6-B9D7-5A6E8991F568}" destId="{82078695-124B-4428-BBE8-F3EB7C456AE4}" srcOrd="0" destOrd="0" presId="urn:microsoft.com/office/officeart/2005/8/layout/process5"/>
    <dgm:cxn modelId="{071905A9-B9F8-4E5B-BB25-C3D5B9010D6F}" type="presOf" srcId="{E002625F-3F22-4F9B-BFFE-15C17CD06FC3}" destId="{B06D5C0A-D34A-470B-A6FD-FD73A354BBB7}" srcOrd="0" destOrd="0" presId="urn:microsoft.com/office/officeart/2005/8/layout/process5"/>
    <dgm:cxn modelId="{56DEC333-3548-4EA6-B104-135F102DD835}" type="presOf" srcId="{8FF50336-8862-4E2A-9EF4-52401F41D274}" destId="{1E8BEDEF-0D7C-4D7B-B3A8-12CB67C0F16C}" srcOrd="0" destOrd="0" presId="urn:microsoft.com/office/officeart/2005/8/layout/process5"/>
    <dgm:cxn modelId="{9B64EB0D-BD9A-4AEC-995F-F071D3AD6233}" type="presOf" srcId="{E002625F-3F22-4F9B-BFFE-15C17CD06FC3}" destId="{B0F27A9F-E9C7-49E0-89EB-1CB4A385EAE4}" srcOrd="1" destOrd="0" presId="urn:microsoft.com/office/officeart/2005/8/layout/process5"/>
    <dgm:cxn modelId="{C4AE4918-4220-4D6F-9B9B-504291063DF5}" type="presOf" srcId="{667B507D-C008-4C53-8756-4E7CFF6E93D0}" destId="{46B2ACB3-0BF7-4C93-9980-052572082909}" srcOrd="0" destOrd="0" presId="urn:microsoft.com/office/officeart/2005/8/layout/process5"/>
    <dgm:cxn modelId="{D5D45D33-F190-4021-9B0E-2E267B1A7470}" type="presOf" srcId="{57EED877-F39F-4392-B6E1-F0F44ABF3F73}" destId="{CF23A3EA-B99C-4055-8D45-5B9889604E67}" srcOrd="0" destOrd="0" presId="urn:microsoft.com/office/officeart/2005/8/layout/process5"/>
    <dgm:cxn modelId="{BBA5EF16-B59E-4F0F-86FF-4B3619FD459F}" type="presOf" srcId="{457827BE-D4EF-4110-9247-DCF8170AE70B}" destId="{F81CDD57-8AC8-4DD1-BDF8-C45BC54C5C72}" srcOrd="0" destOrd="0" presId="urn:microsoft.com/office/officeart/2005/8/layout/process5"/>
    <dgm:cxn modelId="{4FC75336-4FA1-42DA-B266-CD6E99387687}" type="presParOf" srcId="{82078695-124B-4428-BBE8-F3EB7C456AE4}" destId="{46B2ACB3-0BF7-4C93-9980-052572082909}" srcOrd="0" destOrd="0" presId="urn:microsoft.com/office/officeart/2005/8/layout/process5"/>
    <dgm:cxn modelId="{7DF3197B-49E1-4006-9C6F-9A84AE874A5C}" type="presParOf" srcId="{82078695-124B-4428-BBE8-F3EB7C456AE4}" destId="{F81CDD57-8AC8-4DD1-BDF8-C45BC54C5C72}" srcOrd="1" destOrd="0" presId="urn:microsoft.com/office/officeart/2005/8/layout/process5"/>
    <dgm:cxn modelId="{DC06CFF8-04EE-453A-8E89-EECBF716E1B6}" type="presParOf" srcId="{F81CDD57-8AC8-4DD1-BDF8-C45BC54C5C72}" destId="{3F1E46F8-039D-4786-8F27-AF89CA9EAF82}" srcOrd="0" destOrd="0" presId="urn:microsoft.com/office/officeart/2005/8/layout/process5"/>
    <dgm:cxn modelId="{8AABAB9C-7DD4-4A2E-95FD-3DBFA233ACF5}" type="presParOf" srcId="{82078695-124B-4428-BBE8-F3EB7C456AE4}" destId="{CF23A3EA-B99C-4055-8D45-5B9889604E67}" srcOrd="2" destOrd="0" presId="urn:microsoft.com/office/officeart/2005/8/layout/process5"/>
    <dgm:cxn modelId="{A978DFB9-BA39-4AC2-BB5C-C6568186DEBC}" type="presParOf" srcId="{82078695-124B-4428-BBE8-F3EB7C456AE4}" destId="{B06D5C0A-D34A-470B-A6FD-FD73A354BBB7}" srcOrd="3" destOrd="0" presId="urn:microsoft.com/office/officeart/2005/8/layout/process5"/>
    <dgm:cxn modelId="{D5D86EFA-CA88-449C-94AD-EFD14177DE23}" type="presParOf" srcId="{B06D5C0A-D34A-470B-A6FD-FD73A354BBB7}" destId="{B0F27A9F-E9C7-49E0-89EB-1CB4A385EAE4}" srcOrd="0" destOrd="0" presId="urn:microsoft.com/office/officeart/2005/8/layout/process5"/>
    <dgm:cxn modelId="{FBE096DB-1234-456F-B942-9D55D8622A96}" type="presParOf" srcId="{82078695-124B-4428-BBE8-F3EB7C456AE4}" destId="{1E8BEDEF-0D7C-4D7B-B3A8-12CB67C0F16C}" srcOrd="4" destOrd="0" presId="urn:microsoft.com/office/officeart/2005/8/layout/process5"/>
    <dgm:cxn modelId="{14B45FF6-0182-4ED1-9EAB-55F1E607CBE1}" type="presParOf" srcId="{82078695-124B-4428-BBE8-F3EB7C456AE4}" destId="{51FEFB59-8AA1-4B0A-B5FD-32B945A89E47}" srcOrd="5" destOrd="0" presId="urn:microsoft.com/office/officeart/2005/8/layout/process5"/>
    <dgm:cxn modelId="{70D5F798-1398-4463-97BB-6AE7EE03D7BC}" type="presParOf" srcId="{51FEFB59-8AA1-4B0A-B5FD-32B945A89E47}" destId="{5AD2F16A-C8A9-418F-B467-03AE3D13BB85}" srcOrd="0" destOrd="0" presId="urn:microsoft.com/office/officeart/2005/8/layout/process5"/>
    <dgm:cxn modelId="{57FD4686-E96D-44FC-B6AF-1D1955CAFE73}" type="presParOf" srcId="{82078695-124B-4428-BBE8-F3EB7C456AE4}" destId="{4218E48E-8DD1-4B4A-824F-6B2686A91DD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977D1-3021-4EDF-91CE-38B1D6957C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7E5573-E67B-4CD1-B3CA-72DB736D2887}">
      <dgm:prSet phldrT="[Текст]" custT="1"/>
      <dgm:spPr>
        <a:solidFill>
          <a:srgbClr val="E6AF00"/>
        </a:solidFill>
      </dgm:spPr>
      <dgm:t>
        <a:bodyPr/>
        <a:lstStyle/>
        <a:p>
          <a:r>
            <a:rPr lang="ru-RU" sz="2400" dirty="0"/>
            <a:t>Родители информируют воспитателя о  причинно-следственных событиях</a:t>
          </a:r>
        </a:p>
      </dgm:t>
    </dgm:pt>
    <dgm:pt modelId="{9D828455-24C5-4B2B-882F-6951A264E9C3}" type="parTrans" cxnId="{F231E3BC-209C-400E-B4B5-C845D800A215}">
      <dgm:prSet/>
      <dgm:spPr/>
      <dgm:t>
        <a:bodyPr/>
        <a:lstStyle/>
        <a:p>
          <a:endParaRPr lang="ru-RU"/>
        </a:p>
      </dgm:t>
    </dgm:pt>
    <dgm:pt modelId="{884391D8-3857-40BD-A118-2C1708C481D1}" type="sibTrans" cxnId="{F231E3BC-209C-400E-B4B5-C845D800A215}">
      <dgm:prSet/>
      <dgm:spPr/>
      <dgm:t>
        <a:bodyPr/>
        <a:lstStyle/>
        <a:p>
          <a:endParaRPr lang="ru-RU"/>
        </a:p>
      </dgm:t>
    </dgm:pt>
    <dgm:pt modelId="{719D255B-0B4A-4174-9B24-76EFA173FCA1}">
      <dgm:prSet phldrT="[Текст]" custT="1"/>
      <dgm:spPr>
        <a:solidFill>
          <a:srgbClr val="6666FF"/>
        </a:solidFill>
      </dgm:spPr>
      <dgm:t>
        <a:bodyPr/>
        <a:lstStyle/>
        <a:p>
          <a:r>
            <a:rPr lang="ru-RU" sz="2400" dirty="0"/>
            <a:t>Взаимное экспресс-информирование </a:t>
          </a:r>
        </a:p>
      </dgm:t>
    </dgm:pt>
    <dgm:pt modelId="{B4D301FD-D794-4D8D-8A62-00080C2497C1}" type="parTrans" cxnId="{A2AE98E9-6D10-498B-B3FC-7CBF47021047}">
      <dgm:prSet/>
      <dgm:spPr/>
      <dgm:t>
        <a:bodyPr/>
        <a:lstStyle/>
        <a:p>
          <a:endParaRPr lang="ru-RU"/>
        </a:p>
      </dgm:t>
    </dgm:pt>
    <dgm:pt modelId="{B473FC06-6BF4-4E3C-8C9A-55DEA25FD4AB}" type="sibTrans" cxnId="{A2AE98E9-6D10-498B-B3FC-7CBF47021047}">
      <dgm:prSet/>
      <dgm:spPr/>
      <dgm:t>
        <a:bodyPr/>
        <a:lstStyle/>
        <a:p>
          <a:endParaRPr lang="ru-RU"/>
        </a:p>
      </dgm:t>
    </dgm:pt>
    <dgm:pt modelId="{62340995-24FA-49DC-9E39-FA203B2386EE}">
      <dgm:prSet phldrT="[Текст]" custT="1"/>
      <dgm:spPr>
        <a:solidFill>
          <a:srgbClr val="D2471C"/>
        </a:solidFill>
      </dgm:spPr>
      <dgm:t>
        <a:bodyPr/>
        <a:lstStyle/>
        <a:p>
          <a:r>
            <a:rPr lang="ru-RU" sz="2400" dirty="0"/>
            <a:t>Наглядная информация</a:t>
          </a:r>
        </a:p>
      </dgm:t>
    </dgm:pt>
    <dgm:pt modelId="{C23410E1-1700-49A2-A541-EB7D8AA3AF94}" type="parTrans" cxnId="{FACC1FE3-A5E6-4D85-91CF-5AB1497573B5}">
      <dgm:prSet/>
      <dgm:spPr/>
      <dgm:t>
        <a:bodyPr/>
        <a:lstStyle/>
        <a:p>
          <a:endParaRPr lang="ru-RU"/>
        </a:p>
      </dgm:t>
    </dgm:pt>
    <dgm:pt modelId="{A183CC89-8EC9-4411-A05F-67A9F870F2D6}" type="sibTrans" cxnId="{FACC1FE3-A5E6-4D85-91CF-5AB1497573B5}">
      <dgm:prSet/>
      <dgm:spPr/>
      <dgm:t>
        <a:bodyPr/>
        <a:lstStyle/>
        <a:p>
          <a:endParaRPr lang="ru-RU"/>
        </a:p>
      </dgm:t>
    </dgm:pt>
    <dgm:pt modelId="{54160A38-25B2-4538-B7D7-3568369DDDCD}">
      <dgm:prSet phldrT="[Текст]" custT="1"/>
      <dgm:spPr>
        <a:solidFill>
          <a:srgbClr val="588824"/>
        </a:solidFill>
      </dgm:spPr>
      <dgm:t>
        <a:bodyPr/>
        <a:lstStyle/>
        <a:p>
          <a:r>
            <a:rPr lang="ru-RU" sz="2000" dirty="0"/>
            <a:t>Выставки, экспозиции, коллажи, памятки, буклеты</a:t>
          </a:r>
        </a:p>
      </dgm:t>
    </dgm:pt>
    <dgm:pt modelId="{825259A0-0E4C-45A2-A5E5-C8F9434605A9}" type="parTrans" cxnId="{D65EE6C1-6DAB-4FA4-BC32-3D35E598D489}">
      <dgm:prSet/>
      <dgm:spPr/>
      <dgm:t>
        <a:bodyPr/>
        <a:lstStyle/>
        <a:p>
          <a:endParaRPr lang="ru-RU"/>
        </a:p>
      </dgm:t>
    </dgm:pt>
    <dgm:pt modelId="{DDE248FC-04D2-4E37-A4AC-357EE63CCB67}" type="sibTrans" cxnId="{D65EE6C1-6DAB-4FA4-BC32-3D35E598D489}">
      <dgm:prSet/>
      <dgm:spPr/>
      <dgm:t>
        <a:bodyPr/>
        <a:lstStyle/>
        <a:p>
          <a:endParaRPr lang="ru-RU"/>
        </a:p>
      </dgm:t>
    </dgm:pt>
    <dgm:pt modelId="{D384B091-F39E-4BFB-8731-D8188BDE490E}">
      <dgm:prSet phldrT="[Текст]" custT="1"/>
      <dgm:spPr>
        <a:solidFill>
          <a:srgbClr val="E6AF00"/>
        </a:solidFill>
      </dgm:spPr>
      <dgm:t>
        <a:bodyPr/>
        <a:lstStyle/>
        <a:p>
          <a:r>
            <a:rPr lang="ru-RU" sz="2400" dirty="0"/>
            <a:t>«Почтовый ящик»</a:t>
          </a:r>
        </a:p>
      </dgm:t>
    </dgm:pt>
    <dgm:pt modelId="{100D2F2C-2BEB-4801-942D-0E05E6228A23}" type="parTrans" cxnId="{10678994-574F-4C9A-A572-099E59223B6B}">
      <dgm:prSet/>
      <dgm:spPr/>
      <dgm:t>
        <a:bodyPr/>
        <a:lstStyle/>
        <a:p>
          <a:endParaRPr lang="ru-RU"/>
        </a:p>
      </dgm:t>
    </dgm:pt>
    <dgm:pt modelId="{D3BC8E40-C6FB-402C-BDB9-9170030B85DB}" type="sibTrans" cxnId="{10678994-574F-4C9A-A572-099E59223B6B}">
      <dgm:prSet/>
      <dgm:spPr/>
      <dgm:t>
        <a:bodyPr/>
        <a:lstStyle/>
        <a:p>
          <a:endParaRPr lang="ru-RU"/>
        </a:p>
      </dgm:t>
    </dgm:pt>
    <dgm:pt modelId="{137F116F-7DD4-4CDF-A723-5A763E7D3F5F}" type="pres">
      <dgm:prSet presAssocID="{38C977D1-3021-4EDF-91CE-38B1D6957C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287D5-75C2-411D-AAA4-2AEE40F7CAF1}" type="pres">
      <dgm:prSet presAssocID="{537E5573-E67B-4CD1-B3CA-72DB736D2887}" presName="parentLin" presStyleCnt="0"/>
      <dgm:spPr/>
    </dgm:pt>
    <dgm:pt modelId="{84DC6074-DEE7-48C5-B6E5-327E7C4CC814}" type="pres">
      <dgm:prSet presAssocID="{537E5573-E67B-4CD1-B3CA-72DB736D288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446C410-C725-4D61-9AC1-B5FC3B58D597}" type="pres">
      <dgm:prSet presAssocID="{537E5573-E67B-4CD1-B3CA-72DB736D2887}" presName="parentText" presStyleLbl="node1" presStyleIdx="0" presStyleCnt="5" custScaleX="142857" custLinFactNeighborX="-10446" custLinFactNeighborY="-62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C222C-C682-4DE9-BAEC-98D2F7B19BD4}" type="pres">
      <dgm:prSet presAssocID="{537E5573-E67B-4CD1-B3CA-72DB736D2887}" presName="negativeSpace" presStyleCnt="0"/>
      <dgm:spPr/>
    </dgm:pt>
    <dgm:pt modelId="{7B90B77D-2022-46AB-BC14-C5ABA8D25048}" type="pres">
      <dgm:prSet presAssocID="{537E5573-E67B-4CD1-B3CA-72DB736D2887}" presName="childText" presStyleLbl="conFgAcc1" presStyleIdx="0" presStyleCnt="5">
        <dgm:presLayoutVars>
          <dgm:bulletEnabled val="1"/>
        </dgm:presLayoutVars>
      </dgm:prSet>
      <dgm:spPr/>
    </dgm:pt>
    <dgm:pt modelId="{6CC53D3E-3E40-4615-9C54-7EA13CA39C94}" type="pres">
      <dgm:prSet presAssocID="{884391D8-3857-40BD-A118-2C1708C481D1}" presName="spaceBetweenRectangles" presStyleCnt="0"/>
      <dgm:spPr/>
    </dgm:pt>
    <dgm:pt modelId="{F4D62121-78F7-4365-8281-76A66D4A39BE}" type="pres">
      <dgm:prSet presAssocID="{719D255B-0B4A-4174-9B24-76EFA173FCA1}" presName="parentLin" presStyleCnt="0"/>
      <dgm:spPr/>
    </dgm:pt>
    <dgm:pt modelId="{29F356CD-AE83-42F3-8862-F5DF885032F7}" type="pres">
      <dgm:prSet presAssocID="{719D255B-0B4A-4174-9B24-76EFA173FCA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914774F-A961-4FBC-8619-CB4FC6D05FA9}" type="pres">
      <dgm:prSet presAssocID="{719D255B-0B4A-4174-9B24-76EFA173FCA1}" presName="parentText" presStyleLbl="node1" presStyleIdx="1" presStyleCnt="5" custScaleX="130894" custLinFactNeighborX="-2168" custLinFactNeighborY="-6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90AF2-69F9-45DC-97A0-1C3CF66A209E}" type="pres">
      <dgm:prSet presAssocID="{719D255B-0B4A-4174-9B24-76EFA173FCA1}" presName="negativeSpace" presStyleCnt="0"/>
      <dgm:spPr/>
    </dgm:pt>
    <dgm:pt modelId="{06779A9D-A0D3-4CD0-A746-120C0A96A130}" type="pres">
      <dgm:prSet presAssocID="{719D255B-0B4A-4174-9B24-76EFA173FCA1}" presName="childText" presStyleLbl="conFgAcc1" presStyleIdx="1" presStyleCnt="5">
        <dgm:presLayoutVars>
          <dgm:bulletEnabled val="1"/>
        </dgm:presLayoutVars>
      </dgm:prSet>
      <dgm:spPr/>
    </dgm:pt>
    <dgm:pt modelId="{483E72CE-3BED-461C-8201-CD3E0027098D}" type="pres">
      <dgm:prSet presAssocID="{B473FC06-6BF4-4E3C-8C9A-55DEA25FD4AB}" presName="spaceBetweenRectangles" presStyleCnt="0"/>
      <dgm:spPr/>
    </dgm:pt>
    <dgm:pt modelId="{197F65A6-CE48-498A-B670-FE5D8AE80F8A}" type="pres">
      <dgm:prSet presAssocID="{62340995-24FA-49DC-9E39-FA203B2386EE}" presName="parentLin" presStyleCnt="0"/>
      <dgm:spPr/>
    </dgm:pt>
    <dgm:pt modelId="{CFC6601D-0ECD-467E-9483-998AF5235BBA}" type="pres">
      <dgm:prSet presAssocID="{62340995-24FA-49DC-9E39-FA203B2386E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3BDFC18-DBC0-4E81-A80A-43C620D95B36}" type="pres">
      <dgm:prSet presAssocID="{62340995-24FA-49DC-9E39-FA203B2386EE}" presName="parentText" presStyleLbl="node1" presStyleIdx="2" presStyleCnt="5" custScaleX="123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2B145-575A-4139-82E7-E6F7DF236475}" type="pres">
      <dgm:prSet presAssocID="{62340995-24FA-49DC-9E39-FA203B2386EE}" presName="negativeSpace" presStyleCnt="0"/>
      <dgm:spPr/>
    </dgm:pt>
    <dgm:pt modelId="{9A41BC5C-A22D-4C04-BDBC-83265CF62DA6}" type="pres">
      <dgm:prSet presAssocID="{62340995-24FA-49DC-9E39-FA203B2386EE}" presName="childText" presStyleLbl="conFgAcc1" presStyleIdx="2" presStyleCnt="5">
        <dgm:presLayoutVars>
          <dgm:bulletEnabled val="1"/>
        </dgm:presLayoutVars>
      </dgm:prSet>
      <dgm:spPr/>
    </dgm:pt>
    <dgm:pt modelId="{8CD2B1CA-7211-4E37-8584-07945490DD10}" type="pres">
      <dgm:prSet presAssocID="{A183CC89-8EC9-4411-A05F-67A9F870F2D6}" presName="spaceBetweenRectangles" presStyleCnt="0"/>
      <dgm:spPr/>
    </dgm:pt>
    <dgm:pt modelId="{8DB491B1-3157-478F-9958-3DA70E87E6B2}" type="pres">
      <dgm:prSet presAssocID="{54160A38-25B2-4538-B7D7-3568369DDDCD}" presName="parentLin" presStyleCnt="0"/>
      <dgm:spPr/>
    </dgm:pt>
    <dgm:pt modelId="{4023EBD5-D89E-42F5-B931-5D3CCFB8910C}" type="pres">
      <dgm:prSet presAssocID="{54160A38-25B2-4538-B7D7-3568369DDDC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A52F729-45EC-4970-A3AF-A9E0F6B2FB92}" type="pres">
      <dgm:prSet presAssocID="{54160A38-25B2-4538-B7D7-3568369DDDCD}" presName="parentText" presStyleLbl="node1" presStyleIdx="3" presStyleCnt="5" custScaleX="107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C1F86-E245-4581-9A13-358D56F9EBA8}" type="pres">
      <dgm:prSet presAssocID="{54160A38-25B2-4538-B7D7-3568369DDDCD}" presName="negativeSpace" presStyleCnt="0"/>
      <dgm:spPr/>
    </dgm:pt>
    <dgm:pt modelId="{88526E03-854B-4AAB-8EB6-83BC5FD2E4F3}" type="pres">
      <dgm:prSet presAssocID="{54160A38-25B2-4538-B7D7-3568369DDDCD}" presName="childText" presStyleLbl="conFgAcc1" presStyleIdx="3" presStyleCnt="5">
        <dgm:presLayoutVars>
          <dgm:bulletEnabled val="1"/>
        </dgm:presLayoutVars>
      </dgm:prSet>
      <dgm:spPr/>
    </dgm:pt>
    <dgm:pt modelId="{A0C0454E-7181-432B-A4F9-29A725FDC087}" type="pres">
      <dgm:prSet presAssocID="{DDE248FC-04D2-4E37-A4AC-357EE63CCB67}" presName="spaceBetweenRectangles" presStyleCnt="0"/>
      <dgm:spPr/>
    </dgm:pt>
    <dgm:pt modelId="{4AAC8845-1A54-4D38-98AB-76C81AE8EDCF}" type="pres">
      <dgm:prSet presAssocID="{D384B091-F39E-4BFB-8731-D8188BDE490E}" presName="parentLin" presStyleCnt="0"/>
      <dgm:spPr/>
    </dgm:pt>
    <dgm:pt modelId="{4B295DDD-643E-4F57-89C0-0B6AFA29E3D1}" type="pres">
      <dgm:prSet presAssocID="{D384B091-F39E-4BFB-8731-D8188BDE490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8153DE9-E672-40F1-9C70-A3A962F96B83}" type="pres">
      <dgm:prSet presAssocID="{D384B091-F39E-4BFB-8731-D8188BDE490E}" presName="parentText" presStyleLbl="node1" presStyleIdx="4" presStyleCnt="5" custScaleX="697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A6FAF-7F81-4B57-A468-6492A6B4CA87}" type="pres">
      <dgm:prSet presAssocID="{D384B091-F39E-4BFB-8731-D8188BDE490E}" presName="negativeSpace" presStyleCnt="0"/>
      <dgm:spPr/>
    </dgm:pt>
    <dgm:pt modelId="{A9965BCA-70CF-489D-90E4-CBBCDE272A31}" type="pres">
      <dgm:prSet presAssocID="{D384B091-F39E-4BFB-8731-D8188BDE490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2AE98E9-6D10-498B-B3FC-7CBF47021047}" srcId="{38C977D1-3021-4EDF-91CE-38B1D6957CA4}" destId="{719D255B-0B4A-4174-9B24-76EFA173FCA1}" srcOrd="1" destOrd="0" parTransId="{B4D301FD-D794-4D8D-8A62-00080C2497C1}" sibTransId="{B473FC06-6BF4-4E3C-8C9A-55DEA25FD4AB}"/>
    <dgm:cxn modelId="{CC350F98-56B2-4588-8778-827488D5AC6F}" type="presOf" srcId="{537E5573-E67B-4CD1-B3CA-72DB736D2887}" destId="{0446C410-C725-4D61-9AC1-B5FC3B58D597}" srcOrd="1" destOrd="0" presId="urn:microsoft.com/office/officeart/2005/8/layout/list1"/>
    <dgm:cxn modelId="{BC463B85-A199-4917-8E85-240D36BA1DC1}" type="presOf" srcId="{D384B091-F39E-4BFB-8731-D8188BDE490E}" destId="{28153DE9-E672-40F1-9C70-A3A962F96B83}" srcOrd="1" destOrd="0" presId="urn:microsoft.com/office/officeart/2005/8/layout/list1"/>
    <dgm:cxn modelId="{E49E9AD5-AF44-4F28-A903-E5F3D99CFAE5}" type="presOf" srcId="{537E5573-E67B-4CD1-B3CA-72DB736D2887}" destId="{84DC6074-DEE7-48C5-B6E5-327E7C4CC814}" srcOrd="0" destOrd="0" presId="urn:microsoft.com/office/officeart/2005/8/layout/list1"/>
    <dgm:cxn modelId="{10678994-574F-4C9A-A572-099E59223B6B}" srcId="{38C977D1-3021-4EDF-91CE-38B1D6957CA4}" destId="{D384B091-F39E-4BFB-8731-D8188BDE490E}" srcOrd="4" destOrd="0" parTransId="{100D2F2C-2BEB-4801-942D-0E05E6228A23}" sibTransId="{D3BC8E40-C6FB-402C-BDB9-9170030B85DB}"/>
    <dgm:cxn modelId="{1582B702-D0FD-4019-832E-8A4FFD527E7B}" type="presOf" srcId="{719D255B-0B4A-4174-9B24-76EFA173FCA1}" destId="{4914774F-A961-4FBC-8619-CB4FC6D05FA9}" srcOrd="1" destOrd="0" presId="urn:microsoft.com/office/officeart/2005/8/layout/list1"/>
    <dgm:cxn modelId="{FCCA4C9B-8BA5-4CC5-A12B-86DD20653B27}" type="presOf" srcId="{38C977D1-3021-4EDF-91CE-38B1D6957CA4}" destId="{137F116F-7DD4-4CDF-A723-5A763E7D3F5F}" srcOrd="0" destOrd="0" presId="urn:microsoft.com/office/officeart/2005/8/layout/list1"/>
    <dgm:cxn modelId="{0FE8BE23-8B89-48C1-A436-79E9B7E44BC3}" type="presOf" srcId="{D384B091-F39E-4BFB-8731-D8188BDE490E}" destId="{4B295DDD-643E-4F57-89C0-0B6AFA29E3D1}" srcOrd="0" destOrd="0" presId="urn:microsoft.com/office/officeart/2005/8/layout/list1"/>
    <dgm:cxn modelId="{1C141AA1-1139-44B4-9B07-CBCC98546B40}" type="presOf" srcId="{719D255B-0B4A-4174-9B24-76EFA173FCA1}" destId="{29F356CD-AE83-42F3-8862-F5DF885032F7}" srcOrd="0" destOrd="0" presId="urn:microsoft.com/office/officeart/2005/8/layout/list1"/>
    <dgm:cxn modelId="{D65EE6C1-6DAB-4FA4-BC32-3D35E598D489}" srcId="{38C977D1-3021-4EDF-91CE-38B1D6957CA4}" destId="{54160A38-25B2-4538-B7D7-3568369DDDCD}" srcOrd="3" destOrd="0" parTransId="{825259A0-0E4C-45A2-A5E5-C8F9434605A9}" sibTransId="{DDE248FC-04D2-4E37-A4AC-357EE63CCB67}"/>
    <dgm:cxn modelId="{5530A29E-D5A7-4290-BBB9-2251CCE688F9}" type="presOf" srcId="{54160A38-25B2-4538-B7D7-3568369DDDCD}" destId="{4023EBD5-D89E-42F5-B931-5D3CCFB8910C}" srcOrd="0" destOrd="0" presId="urn:microsoft.com/office/officeart/2005/8/layout/list1"/>
    <dgm:cxn modelId="{FACC1FE3-A5E6-4D85-91CF-5AB1497573B5}" srcId="{38C977D1-3021-4EDF-91CE-38B1D6957CA4}" destId="{62340995-24FA-49DC-9E39-FA203B2386EE}" srcOrd="2" destOrd="0" parTransId="{C23410E1-1700-49A2-A541-EB7D8AA3AF94}" sibTransId="{A183CC89-8EC9-4411-A05F-67A9F870F2D6}"/>
    <dgm:cxn modelId="{E0A287E7-71E3-406A-9747-B74C3EDA5172}" type="presOf" srcId="{54160A38-25B2-4538-B7D7-3568369DDDCD}" destId="{BA52F729-45EC-4970-A3AF-A9E0F6B2FB92}" srcOrd="1" destOrd="0" presId="urn:microsoft.com/office/officeart/2005/8/layout/list1"/>
    <dgm:cxn modelId="{F231E3BC-209C-400E-B4B5-C845D800A215}" srcId="{38C977D1-3021-4EDF-91CE-38B1D6957CA4}" destId="{537E5573-E67B-4CD1-B3CA-72DB736D2887}" srcOrd="0" destOrd="0" parTransId="{9D828455-24C5-4B2B-882F-6951A264E9C3}" sibTransId="{884391D8-3857-40BD-A118-2C1708C481D1}"/>
    <dgm:cxn modelId="{95FC8284-9E2E-4E27-A191-30BE0AC65DFF}" type="presOf" srcId="{62340995-24FA-49DC-9E39-FA203B2386EE}" destId="{63BDFC18-DBC0-4E81-A80A-43C620D95B36}" srcOrd="1" destOrd="0" presId="urn:microsoft.com/office/officeart/2005/8/layout/list1"/>
    <dgm:cxn modelId="{DF7DC3F4-9055-4995-885B-A1173A03D38A}" type="presOf" srcId="{62340995-24FA-49DC-9E39-FA203B2386EE}" destId="{CFC6601D-0ECD-467E-9483-998AF5235BBA}" srcOrd="0" destOrd="0" presId="urn:microsoft.com/office/officeart/2005/8/layout/list1"/>
    <dgm:cxn modelId="{5A044BB6-74F4-425E-8AC8-850CF76181F3}" type="presParOf" srcId="{137F116F-7DD4-4CDF-A723-5A763E7D3F5F}" destId="{5EF287D5-75C2-411D-AAA4-2AEE40F7CAF1}" srcOrd="0" destOrd="0" presId="urn:microsoft.com/office/officeart/2005/8/layout/list1"/>
    <dgm:cxn modelId="{FD3DE9A2-F36A-4A42-B211-09F5E26FC9BE}" type="presParOf" srcId="{5EF287D5-75C2-411D-AAA4-2AEE40F7CAF1}" destId="{84DC6074-DEE7-48C5-B6E5-327E7C4CC814}" srcOrd="0" destOrd="0" presId="urn:microsoft.com/office/officeart/2005/8/layout/list1"/>
    <dgm:cxn modelId="{829D69C1-D777-4D23-A0EB-3AD7936E5788}" type="presParOf" srcId="{5EF287D5-75C2-411D-AAA4-2AEE40F7CAF1}" destId="{0446C410-C725-4D61-9AC1-B5FC3B58D597}" srcOrd="1" destOrd="0" presId="urn:microsoft.com/office/officeart/2005/8/layout/list1"/>
    <dgm:cxn modelId="{39EFB7D1-2848-4849-9162-8F12EE546D7F}" type="presParOf" srcId="{137F116F-7DD4-4CDF-A723-5A763E7D3F5F}" destId="{E84C222C-C682-4DE9-BAEC-98D2F7B19BD4}" srcOrd="1" destOrd="0" presId="urn:microsoft.com/office/officeart/2005/8/layout/list1"/>
    <dgm:cxn modelId="{D7E34708-F93A-4AFC-B6FB-6CE68CBA3599}" type="presParOf" srcId="{137F116F-7DD4-4CDF-A723-5A763E7D3F5F}" destId="{7B90B77D-2022-46AB-BC14-C5ABA8D25048}" srcOrd="2" destOrd="0" presId="urn:microsoft.com/office/officeart/2005/8/layout/list1"/>
    <dgm:cxn modelId="{C948A256-A4A6-4AD3-A7D0-1C7F84109C76}" type="presParOf" srcId="{137F116F-7DD4-4CDF-A723-5A763E7D3F5F}" destId="{6CC53D3E-3E40-4615-9C54-7EA13CA39C94}" srcOrd="3" destOrd="0" presId="urn:microsoft.com/office/officeart/2005/8/layout/list1"/>
    <dgm:cxn modelId="{928935C1-566F-4F25-B735-F528C6DACADC}" type="presParOf" srcId="{137F116F-7DD4-4CDF-A723-5A763E7D3F5F}" destId="{F4D62121-78F7-4365-8281-76A66D4A39BE}" srcOrd="4" destOrd="0" presId="urn:microsoft.com/office/officeart/2005/8/layout/list1"/>
    <dgm:cxn modelId="{AF2761BF-A339-43E8-90FC-4822BC6930F4}" type="presParOf" srcId="{F4D62121-78F7-4365-8281-76A66D4A39BE}" destId="{29F356CD-AE83-42F3-8862-F5DF885032F7}" srcOrd="0" destOrd="0" presId="urn:microsoft.com/office/officeart/2005/8/layout/list1"/>
    <dgm:cxn modelId="{017F6CDC-374E-49F1-83B8-FAB90C5011CB}" type="presParOf" srcId="{F4D62121-78F7-4365-8281-76A66D4A39BE}" destId="{4914774F-A961-4FBC-8619-CB4FC6D05FA9}" srcOrd="1" destOrd="0" presId="urn:microsoft.com/office/officeart/2005/8/layout/list1"/>
    <dgm:cxn modelId="{36A8B3C6-A8A6-4DBB-A513-0A088CDD85D5}" type="presParOf" srcId="{137F116F-7DD4-4CDF-A723-5A763E7D3F5F}" destId="{F1990AF2-69F9-45DC-97A0-1C3CF66A209E}" srcOrd="5" destOrd="0" presId="urn:microsoft.com/office/officeart/2005/8/layout/list1"/>
    <dgm:cxn modelId="{4C686E8A-30FD-4FA5-851F-415F9FA145F0}" type="presParOf" srcId="{137F116F-7DD4-4CDF-A723-5A763E7D3F5F}" destId="{06779A9D-A0D3-4CD0-A746-120C0A96A130}" srcOrd="6" destOrd="0" presId="urn:microsoft.com/office/officeart/2005/8/layout/list1"/>
    <dgm:cxn modelId="{6B14889D-3CE0-4B9E-9928-F8867342DB0A}" type="presParOf" srcId="{137F116F-7DD4-4CDF-A723-5A763E7D3F5F}" destId="{483E72CE-3BED-461C-8201-CD3E0027098D}" srcOrd="7" destOrd="0" presId="urn:microsoft.com/office/officeart/2005/8/layout/list1"/>
    <dgm:cxn modelId="{837807D3-A48F-4E21-84A0-A3747BEB1251}" type="presParOf" srcId="{137F116F-7DD4-4CDF-A723-5A763E7D3F5F}" destId="{197F65A6-CE48-498A-B670-FE5D8AE80F8A}" srcOrd="8" destOrd="0" presId="urn:microsoft.com/office/officeart/2005/8/layout/list1"/>
    <dgm:cxn modelId="{FE7A5B22-4A68-4013-98FD-49B64A8BF47E}" type="presParOf" srcId="{197F65A6-CE48-498A-B670-FE5D8AE80F8A}" destId="{CFC6601D-0ECD-467E-9483-998AF5235BBA}" srcOrd="0" destOrd="0" presId="urn:microsoft.com/office/officeart/2005/8/layout/list1"/>
    <dgm:cxn modelId="{A5E26FFA-8113-4B3B-9B11-8AAF9B91969A}" type="presParOf" srcId="{197F65A6-CE48-498A-B670-FE5D8AE80F8A}" destId="{63BDFC18-DBC0-4E81-A80A-43C620D95B36}" srcOrd="1" destOrd="0" presId="urn:microsoft.com/office/officeart/2005/8/layout/list1"/>
    <dgm:cxn modelId="{D23C8D79-B1CD-4044-AB0E-DC8C1E3A5E65}" type="presParOf" srcId="{137F116F-7DD4-4CDF-A723-5A763E7D3F5F}" destId="{9392B145-575A-4139-82E7-E6F7DF236475}" srcOrd="9" destOrd="0" presId="urn:microsoft.com/office/officeart/2005/8/layout/list1"/>
    <dgm:cxn modelId="{28C78164-B370-4964-ADE8-276AAD22F9E9}" type="presParOf" srcId="{137F116F-7DD4-4CDF-A723-5A763E7D3F5F}" destId="{9A41BC5C-A22D-4C04-BDBC-83265CF62DA6}" srcOrd="10" destOrd="0" presId="urn:microsoft.com/office/officeart/2005/8/layout/list1"/>
    <dgm:cxn modelId="{3DA0EC42-44DA-4F42-B086-B8D3A07CAB74}" type="presParOf" srcId="{137F116F-7DD4-4CDF-A723-5A763E7D3F5F}" destId="{8CD2B1CA-7211-4E37-8584-07945490DD10}" srcOrd="11" destOrd="0" presId="urn:microsoft.com/office/officeart/2005/8/layout/list1"/>
    <dgm:cxn modelId="{B6027A43-2CA6-41E9-B828-51D5173CDEF2}" type="presParOf" srcId="{137F116F-7DD4-4CDF-A723-5A763E7D3F5F}" destId="{8DB491B1-3157-478F-9958-3DA70E87E6B2}" srcOrd="12" destOrd="0" presId="urn:microsoft.com/office/officeart/2005/8/layout/list1"/>
    <dgm:cxn modelId="{8B42D756-0CE3-45AE-A893-49596936283C}" type="presParOf" srcId="{8DB491B1-3157-478F-9958-3DA70E87E6B2}" destId="{4023EBD5-D89E-42F5-B931-5D3CCFB8910C}" srcOrd="0" destOrd="0" presId="urn:microsoft.com/office/officeart/2005/8/layout/list1"/>
    <dgm:cxn modelId="{14447B43-B8AF-4495-B862-3D637B9576FF}" type="presParOf" srcId="{8DB491B1-3157-478F-9958-3DA70E87E6B2}" destId="{BA52F729-45EC-4970-A3AF-A9E0F6B2FB92}" srcOrd="1" destOrd="0" presId="urn:microsoft.com/office/officeart/2005/8/layout/list1"/>
    <dgm:cxn modelId="{5141AB12-3388-4320-B3DF-8DBC5BB55E4A}" type="presParOf" srcId="{137F116F-7DD4-4CDF-A723-5A763E7D3F5F}" destId="{FABC1F86-E245-4581-9A13-358D56F9EBA8}" srcOrd="13" destOrd="0" presId="urn:microsoft.com/office/officeart/2005/8/layout/list1"/>
    <dgm:cxn modelId="{4B2DC7AC-7543-42CC-9884-BF4243169DFA}" type="presParOf" srcId="{137F116F-7DD4-4CDF-A723-5A763E7D3F5F}" destId="{88526E03-854B-4AAB-8EB6-83BC5FD2E4F3}" srcOrd="14" destOrd="0" presId="urn:microsoft.com/office/officeart/2005/8/layout/list1"/>
    <dgm:cxn modelId="{9D4BA91C-AF25-440C-9B6B-F7F538DA32E7}" type="presParOf" srcId="{137F116F-7DD4-4CDF-A723-5A763E7D3F5F}" destId="{A0C0454E-7181-432B-A4F9-29A725FDC087}" srcOrd="15" destOrd="0" presId="urn:microsoft.com/office/officeart/2005/8/layout/list1"/>
    <dgm:cxn modelId="{D612DA72-A056-4802-9FFF-245DC8091C9F}" type="presParOf" srcId="{137F116F-7DD4-4CDF-A723-5A763E7D3F5F}" destId="{4AAC8845-1A54-4D38-98AB-76C81AE8EDCF}" srcOrd="16" destOrd="0" presId="urn:microsoft.com/office/officeart/2005/8/layout/list1"/>
    <dgm:cxn modelId="{BBAF78E0-EDE7-4D17-A24E-D303D9A48252}" type="presParOf" srcId="{4AAC8845-1A54-4D38-98AB-76C81AE8EDCF}" destId="{4B295DDD-643E-4F57-89C0-0B6AFA29E3D1}" srcOrd="0" destOrd="0" presId="urn:microsoft.com/office/officeart/2005/8/layout/list1"/>
    <dgm:cxn modelId="{889ED139-6E1C-4DCA-B234-F49C413AF6C2}" type="presParOf" srcId="{4AAC8845-1A54-4D38-98AB-76C81AE8EDCF}" destId="{28153DE9-E672-40F1-9C70-A3A962F96B83}" srcOrd="1" destOrd="0" presId="urn:microsoft.com/office/officeart/2005/8/layout/list1"/>
    <dgm:cxn modelId="{E8E2E503-B1FB-4C28-A371-02890FBD80BB}" type="presParOf" srcId="{137F116F-7DD4-4CDF-A723-5A763E7D3F5F}" destId="{10AA6FAF-7F81-4B57-A468-6492A6B4CA87}" srcOrd="17" destOrd="0" presId="urn:microsoft.com/office/officeart/2005/8/layout/list1"/>
    <dgm:cxn modelId="{8B38FB78-DB3E-4401-8277-75319BC53C56}" type="presParOf" srcId="{137F116F-7DD4-4CDF-A723-5A763E7D3F5F}" destId="{A9965BCA-70CF-489D-90E4-CBBCDE272A3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2ACB3-0BF7-4C93-9980-052572082909}">
      <dsp:nvSpPr>
        <dsp:cNvPr id="0" name=""/>
        <dsp:cNvSpPr/>
      </dsp:nvSpPr>
      <dsp:spPr>
        <a:xfrm>
          <a:off x="774887" y="534"/>
          <a:ext cx="2924656" cy="17547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«Мы играем только вместе»; </a:t>
          </a:r>
        </a:p>
      </dsp:txBody>
      <dsp:txXfrm>
        <a:off x="826283" y="51930"/>
        <a:ext cx="2821864" cy="1652002"/>
      </dsp:txXfrm>
    </dsp:sp>
    <dsp:sp modelId="{F81CDD57-8AC8-4DD1-BDF8-C45BC54C5C72}">
      <dsp:nvSpPr>
        <dsp:cNvPr id="0" name=""/>
        <dsp:cNvSpPr/>
      </dsp:nvSpPr>
      <dsp:spPr>
        <a:xfrm>
          <a:off x="3956914" y="515274"/>
          <a:ext cx="620027" cy="72531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956914" y="660337"/>
        <a:ext cx="434019" cy="435188"/>
      </dsp:txXfrm>
    </dsp:sp>
    <dsp:sp modelId="{CF23A3EA-B99C-4055-8D45-5B9889604E67}">
      <dsp:nvSpPr>
        <dsp:cNvPr id="0" name=""/>
        <dsp:cNvSpPr/>
      </dsp:nvSpPr>
      <dsp:spPr>
        <a:xfrm>
          <a:off x="4869407" y="534"/>
          <a:ext cx="2924656" cy="1754794"/>
        </a:xfrm>
        <a:prstGeom prst="roundRect">
          <a:avLst>
            <a:gd name="adj" fmla="val 10000"/>
          </a:avLst>
        </a:prstGeom>
        <a:solidFill>
          <a:srgbClr val="FFC3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«Я играю сам, но ты будь рядом»; </a:t>
          </a:r>
        </a:p>
      </dsp:txBody>
      <dsp:txXfrm>
        <a:off x="4920803" y="51930"/>
        <a:ext cx="2821864" cy="1652002"/>
      </dsp:txXfrm>
    </dsp:sp>
    <dsp:sp modelId="{B06D5C0A-D34A-470B-A6FD-FD73A354BBB7}">
      <dsp:nvSpPr>
        <dsp:cNvPr id="0" name=""/>
        <dsp:cNvSpPr/>
      </dsp:nvSpPr>
      <dsp:spPr>
        <a:xfrm rot="5400000">
          <a:off x="6021722" y="1960054"/>
          <a:ext cx="620027" cy="72531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6114142" y="2012697"/>
        <a:ext cx="435188" cy="434019"/>
      </dsp:txXfrm>
    </dsp:sp>
    <dsp:sp modelId="{1E8BEDEF-0D7C-4D7B-B3A8-12CB67C0F16C}">
      <dsp:nvSpPr>
        <dsp:cNvPr id="0" name=""/>
        <dsp:cNvSpPr/>
      </dsp:nvSpPr>
      <dsp:spPr>
        <a:xfrm>
          <a:off x="4869407" y="2925191"/>
          <a:ext cx="2924656" cy="1754794"/>
        </a:xfrm>
        <a:prstGeom prst="roundRect">
          <a:avLst>
            <a:gd name="adj" fmla="val 10000"/>
          </a:avLst>
        </a:prstGeom>
        <a:solidFill>
          <a:srgbClr val="66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«Иди, я немножко поиграю один»; </a:t>
          </a:r>
        </a:p>
      </dsp:txBody>
      <dsp:txXfrm>
        <a:off x="4920803" y="2976587"/>
        <a:ext cx="2821864" cy="1652002"/>
      </dsp:txXfrm>
    </dsp:sp>
    <dsp:sp modelId="{51FEFB59-8AA1-4B0A-B5FD-32B945A89E47}">
      <dsp:nvSpPr>
        <dsp:cNvPr id="0" name=""/>
        <dsp:cNvSpPr/>
      </dsp:nvSpPr>
      <dsp:spPr>
        <a:xfrm rot="10800000">
          <a:off x="3992010" y="3439931"/>
          <a:ext cx="620027" cy="72531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178018" y="3584994"/>
        <a:ext cx="434019" cy="435188"/>
      </dsp:txXfrm>
    </dsp:sp>
    <dsp:sp modelId="{4218E48E-8DD1-4B4A-824F-6B2686A91DD0}">
      <dsp:nvSpPr>
        <dsp:cNvPr id="0" name=""/>
        <dsp:cNvSpPr/>
      </dsp:nvSpPr>
      <dsp:spPr>
        <a:xfrm>
          <a:off x="774887" y="2925191"/>
          <a:ext cx="2924656" cy="1754794"/>
        </a:xfrm>
        <a:prstGeom prst="roundRect">
          <a:avLst>
            <a:gd name="adj" fmla="val 10000"/>
          </a:avLst>
        </a:prstGeom>
        <a:solidFill>
          <a:srgbClr val="5888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«Мне хорошо здесь, я готов отпустить тебя».. </a:t>
          </a:r>
        </a:p>
      </dsp:txBody>
      <dsp:txXfrm>
        <a:off x="826283" y="2976587"/>
        <a:ext cx="2821864" cy="1652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0B77D-2022-46AB-BC14-C5ABA8D25048}">
      <dsp:nvSpPr>
        <dsp:cNvPr id="0" name=""/>
        <dsp:cNvSpPr/>
      </dsp:nvSpPr>
      <dsp:spPr>
        <a:xfrm>
          <a:off x="0" y="373595"/>
          <a:ext cx="76685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6C410-C725-4D61-9AC1-B5FC3B58D597}">
      <dsp:nvSpPr>
        <dsp:cNvPr id="0" name=""/>
        <dsp:cNvSpPr/>
      </dsp:nvSpPr>
      <dsp:spPr>
        <a:xfrm>
          <a:off x="326942" y="0"/>
          <a:ext cx="7301574" cy="649440"/>
        </a:xfrm>
        <a:prstGeom prst="roundRect">
          <a:avLst/>
        </a:prstGeom>
        <a:solidFill>
          <a:srgbClr val="E6A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7" tIns="0" rIns="202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Родители информируют воспитателя о  причинно-следственных событиях</a:t>
          </a:r>
        </a:p>
      </dsp:txBody>
      <dsp:txXfrm>
        <a:off x="358645" y="31703"/>
        <a:ext cx="7238168" cy="586034"/>
      </dsp:txXfrm>
    </dsp:sp>
    <dsp:sp modelId="{06779A9D-A0D3-4CD0-A746-120C0A96A130}">
      <dsp:nvSpPr>
        <dsp:cNvPr id="0" name=""/>
        <dsp:cNvSpPr/>
      </dsp:nvSpPr>
      <dsp:spPr>
        <a:xfrm>
          <a:off x="0" y="1371515"/>
          <a:ext cx="76685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4774F-A961-4FBC-8619-CB4FC6D05FA9}">
      <dsp:nvSpPr>
        <dsp:cNvPr id="0" name=""/>
        <dsp:cNvSpPr/>
      </dsp:nvSpPr>
      <dsp:spPr>
        <a:xfrm>
          <a:off x="375113" y="1005874"/>
          <a:ext cx="7026354" cy="649440"/>
        </a:xfrm>
        <a:prstGeom prst="roundRect">
          <a:avLst/>
        </a:prstGeom>
        <a:solidFill>
          <a:srgbClr val="66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7" tIns="0" rIns="202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Взаимное экспресс-информирование </a:t>
          </a:r>
        </a:p>
      </dsp:txBody>
      <dsp:txXfrm>
        <a:off x="406816" y="1037577"/>
        <a:ext cx="6962948" cy="586034"/>
      </dsp:txXfrm>
    </dsp:sp>
    <dsp:sp modelId="{9A41BC5C-A22D-4C04-BDBC-83265CF62DA6}">
      <dsp:nvSpPr>
        <dsp:cNvPr id="0" name=""/>
        <dsp:cNvSpPr/>
      </dsp:nvSpPr>
      <dsp:spPr>
        <a:xfrm>
          <a:off x="0" y="2369436"/>
          <a:ext cx="76685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DFC18-DBC0-4E81-A80A-43C620D95B36}">
      <dsp:nvSpPr>
        <dsp:cNvPr id="0" name=""/>
        <dsp:cNvSpPr/>
      </dsp:nvSpPr>
      <dsp:spPr>
        <a:xfrm>
          <a:off x="383426" y="2044715"/>
          <a:ext cx="6602606" cy="649440"/>
        </a:xfrm>
        <a:prstGeom prst="roundRect">
          <a:avLst/>
        </a:prstGeom>
        <a:solidFill>
          <a:srgbClr val="D2471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7" tIns="0" rIns="202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Наглядная информация</a:t>
          </a:r>
        </a:p>
      </dsp:txBody>
      <dsp:txXfrm>
        <a:off x="415129" y="2076418"/>
        <a:ext cx="6539200" cy="586034"/>
      </dsp:txXfrm>
    </dsp:sp>
    <dsp:sp modelId="{88526E03-854B-4AAB-8EB6-83BC5FD2E4F3}">
      <dsp:nvSpPr>
        <dsp:cNvPr id="0" name=""/>
        <dsp:cNvSpPr/>
      </dsp:nvSpPr>
      <dsp:spPr>
        <a:xfrm>
          <a:off x="0" y="3367356"/>
          <a:ext cx="76685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2F729-45EC-4970-A3AF-A9E0F6B2FB92}">
      <dsp:nvSpPr>
        <dsp:cNvPr id="0" name=""/>
        <dsp:cNvSpPr/>
      </dsp:nvSpPr>
      <dsp:spPr>
        <a:xfrm>
          <a:off x="383426" y="3042636"/>
          <a:ext cx="5779535" cy="649440"/>
        </a:xfrm>
        <a:prstGeom prst="roundRect">
          <a:avLst/>
        </a:prstGeom>
        <a:solidFill>
          <a:srgbClr val="5888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7" tIns="0" rIns="2028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Выставки, экспозиции, коллажи, памятки, буклеты</a:t>
          </a:r>
        </a:p>
      </dsp:txBody>
      <dsp:txXfrm>
        <a:off x="415129" y="3074339"/>
        <a:ext cx="5716129" cy="586034"/>
      </dsp:txXfrm>
    </dsp:sp>
    <dsp:sp modelId="{A9965BCA-70CF-489D-90E4-CBBCDE272A31}">
      <dsp:nvSpPr>
        <dsp:cNvPr id="0" name=""/>
        <dsp:cNvSpPr/>
      </dsp:nvSpPr>
      <dsp:spPr>
        <a:xfrm>
          <a:off x="0" y="4365276"/>
          <a:ext cx="76685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53DE9-E672-40F1-9C70-A3A962F96B83}">
      <dsp:nvSpPr>
        <dsp:cNvPr id="0" name=""/>
        <dsp:cNvSpPr/>
      </dsp:nvSpPr>
      <dsp:spPr>
        <a:xfrm>
          <a:off x="383426" y="4040556"/>
          <a:ext cx="3742067" cy="649440"/>
        </a:xfrm>
        <a:prstGeom prst="roundRect">
          <a:avLst/>
        </a:prstGeom>
        <a:solidFill>
          <a:srgbClr val="E6A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7" tIns="0" rIns="202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«Почтовый ящик»</a:t>
          </a:r>
        </a:p>
      </dsp:txBody>
      <dsp:txXfrm>
        <a:off x="415129" y="4072259"/>
        <a:ext cx="36786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FB753-AA02-F741-81C2-A93D3B4E6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642E3C-1A27-2B46-B32F-937467BFE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9" y="1502374"/>
            <a:ext cx="5383481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77530-C956-4F47-AA12-9B5FA7609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9" y="3982049"/>
            <a:ext cx="5383481" cy="1599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5903-10C4-8D41-B414-2764F6E6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DDA3-FBBE-B045-BF42-D7C5972A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5021B-1A25-814D-A87C-8DC2C221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545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E202-CD8D-0149-9A91-E57E0A33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914E5-F48C-6549-BD52-ADBC1914E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63ECF-56CB-5C4F-BBB2-B7E99C80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3C007-25A7-AE4E-893B-97C0C869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D94E5-EE70-6246-85A6-25E24A16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955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A3618-1D6D-5B48-9EFE-186D37096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3E17F-83D5-C04E-BCB0-6FA0BA8B6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23AD4-420B-1947-9822-5D260D15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C452C-1746-3F48-AC68-13F0971A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93FFA-8379-1F41-BE2F-D14B274B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281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AB97-531A-47CE-AF76-474604F54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07E8-B8DD-4A76-AB0C-FD4F60A3B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A91D-7F61-4B4C-B6A5-4DB04D0FE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4843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4843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85D0-C1D7-4587-BE09-6636485BE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2FE0B-A492-4544-B141-A5183655A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9ED6-36B9-45E4-AB21-79CD1FE1A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9892-F8A5-47A8-B0DE-0C98E4263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68F7-6BC0-4053-9D23-7AD36531F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70A6-3BF5-8B4C-98A2-7F0CFBB6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FD732-A40F-9241-B68B-0B605C30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FCE3C-C11A-1449-BE41-3958267D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2BA7-333B-1746-A789-47F47BF5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EF09-58F2-F04A-95E0-20E5DC88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89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C5313-CDAB-464C-BF50-75E7EA64F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674E-147D-4AD6-8777-6501C91F5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1900" y="274639"/>
            <a:ext cx="2745317" cy="57356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39100" cy="57356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23A71-4CD2-4646-90E0-3F0DFD9C3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1" y="274639"/>
            <a:ext cx="10987617" cy="57356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C5BC3-55F0-4E15-9421-7746D22FE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4417" y="1484314"/>
            <a:ext cx="5384800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12417" y="1484314"/>
            <a:ext cx="5384800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4417" y="3822701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2417" y="3822701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A38F-8AD2-4B01-A6ED-1CBA17B92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7" y="1484313"/>
            <a:ext cx="53848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484313"/>
            <a:ext cx="53848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326F-220C-4E15-A806-78981943C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6ACA-99BA-4F4B-B262-904FD08F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5104-CE88-4A4B-BBF5-F71C7C9D1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CF6C-101D-F24B-B001-8D33EE4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5EFC1-1747-BD4D-8185-6FBE3D29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F96E9-E3D2-3240-9CE3-87D94AF9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402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535E-0184-0C45-A7CD-F5A33752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1104-E4F3-AA49-88AF-3BE8DE2D7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217B0-FAA7-EB4E-BFE4-1680DEE51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D89A0-E6BF-B344-A849-4F8D8A4B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06D8E-AE84-A84C-922E-425DB250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40BFE-B475-2D4E-9684-7D09D001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65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99F-68BA-A141-9F80-035493C7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36D58-DD7A-414E-B4EC-BF4CD77B8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0B197-38B6-9D46-AD80-AB89DCCBB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50024-FFC2-924A-A1AE-38F95C86C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B4F74-6920-4248-A8E6-C9860483D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322FE-677A-A049-BD91-5192E2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6E502-2B6E-FA46-ADBD-485C7048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4DA9A-485A-A048-90B4-5814F3E6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931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4121-EEFE-AE4E-A8F7-FE7D14D1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E9CD1-C0FF-714B-A590-6F702676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CA41B-7BB5-124B-8AE4-99173A3E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F5C23-D36E-6341-B2B4-752DD337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651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38F27-3FE9-BD4F-9A51-0C81CED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35E62-64BF-E742-A2BE-543E6971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CC42D-F021-6444-B05D-E8F25DF4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928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6FA5-181E-2340-B9BC-184E385C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0D4DC-5551-9047-BFBE-B5E2B32C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1C1CB-DA2A-CB42-9272-6E28959ED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A7B71-0A17-724C-83D6-0BEB04B5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88767-259E-6748-BFC7-4C9554FD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A66E6-534E-3B45-93F5-12C84377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749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9B69-345D-DA4F-9180-E61A31AD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AFFD7-EE50-E54C-8205-110B76E8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662DB-3F23-804C-9511-FF141939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57849-9F81-A241-B317-AD76040E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286E0-A5DA-6B4A-9924-96B607B0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B6125-5FF1-1741-ABC1-585B045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523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8EBB36-FF28-0241-A8F7-C3F1D33FB9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D5475-E0CD-FB4A-B48E-378D96E0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37E69-588A-704F-8F74-41958AFE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6BC57-733E-DB41-9EEB-116098EBC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47C0-D946-8E49-915A-BBB786E431E5}" type="datetimeFigureOut">
              <a:rPr lang="x-none" smtClean="0"/>
              <a:pPr/>
              <a:t>12.02.2025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461B8-B722-514E-BB5F-35A27923E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A985-42FB-F047-BB5E-A5FD44EB2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5B76-8DDB-2545-9B58-DF184D3AFD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74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484313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7EDDE1-78C7-48C7-8B60-4886806CD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1" name="Rectangle 37"/>
          <p:cNvSpPr>
            <a:spLocks noChangeArrowheads="1"/>
          </p:cNvSpPr>
          <p:nvPr userDrawn="1"/>
        </p:nvSpPr>
        <p:spPr bwMode="auto">
          <a:xfrm>
            <a:off x="1" y="1"/>
            <a:ext cx="6337300" cy="14446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62" name="Oval 38"/>
          <p:cNvSpPr>
            <a:spLocks noChangeArrowheads="1"/>
          </p:cNvSpPr>
          <p:nvPr userDrawn="1"/>
        </p:nvSpPr>
        <p:spPr bwMode="auto">
          <a:xfrm>
            <a:off x="-383118" y="6283326"/>
            <a:ext cx="766235" cy="574675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63" name="Oval 39"/>
          <p:cNvSpPr>
            <a:spLocks noChangeArrowheads="1"/>
          </p:cNvSpPr>
          <p:nvPr userDrawn="1"/>
        </p:nvSpPr>
        <p:spPr bwMode="auto">
          <a:xfrm>
            <a:off x="-383118" y="5734051"/>
            <a:ext cx="766235" cy="5746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64" name="Oval 40"/>
          <p:cNvSpPr>
            <a:spLocks noChangeArrowheads="1"/>
          </p:cNvSpPr>
          <p:nvPr userDrawn="1"/>
        </p:nvSpPr>
        <p:spPr bwMode="auto">
          <a:xfrm>
            <a:off x="-383118" y="5157789"/>
            <a:ext cx="766235" cy="574675"/>
          </a:xfrm>
          <a:prstGeom prst="ellipse">
            <a:avLst/>
          </a:prstGeom>
          <a:solidFill>
            <a:srgbClr val="858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65" name="Oval 41"/>
          <p:cNvSpPr>
            <a:spLocks noChangeArrowheads="1"/>
          </p:cNvSpPr>
          <p:nvPr userDrawn="1"/>
        </p:nvSpPr>
        <p:spPr bwMode="auto">
          <a:xfrm>
            <a:off x="-383118" y="4581526"/>
            <a:ext cx="766235" cy="574675"/>
          </a:xfrm>
          <a:prstGeom prst="ellipse">
            <a:avLst/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66" name="Oval 42"/>
          <p:cNvSpPr>
            <a:spLocks noChangeArrowheads="1"/>
          </p:cNvSpPr>
          <p:nvPr userDrawn="1"/>
        </p:nvSpPr>
        <p:spPr bwMode="auto">
          <a:xfrm>
            <a:off x="-383118" y="3978276"/>
            <a:ext cx="766235" cy="574675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67" name="Oval 43"/>
          <p:cNvSpPr>
            <a:spLocks noChangeArrowheads="1"/>
          </p:cNvSpPr>
          <p:nvPr userDrawn="1"/>
        </p:nvSpPr>
        <p:spPr bwMode="auto">
          <a:xfrm>
            <a:off x="-383118" y="3429001"/>
            <a:ext cx="766235" cy="5746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68" name="Oval 44"/>
          <p:cNvSpPr>
            <a:spLocks noChangeArrowheads="1"/>
          </p:cNvSpPr>
          <p:nvPr userDrawn="1"/>
        </p:nvSpPr>
        <p:spPr bwMode="auto">
          <a:xfrm>
            <a:off x="-383118" y="2852739"/>
            <a:ext cx="766235" cy="574675"/>
          </a:xfrm>
          <a:prstGeom prst="ellipse">
            <a:avLst/>
          </a:prstGeom>
          <a:solidFill>
            <a:srgbClr val="858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69" name="Oval 45"/>
          <p:cNvSpPr>
            <a:spLocks noChangeArrowheads="1"/>
          </p:cNvSpPr>
          <p:nvPr userDrawn="1"/>
        </p:nvSpPr>
        <p:spPr bwMode="auto">
          <a:xfrm>
            <a:off x="-383118" y="2276476"/>
            <a:ext cx="766235" cy="574675"/>
          </a:xfrm>
          <a:prstGeom prst="ellipse">
            <a:avLst/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70" name="Oval 46"/>
          <p:cNvSpPr>
            <a:spLocks noChangeArrowheads="1"/>
          </p:cNvSpPr>
          <p:nvPr userDrawn="1"/>
        </p:nvSpPr>
        <p:spPr bwMode="auto">
          <a:xfrm>
            <a:off x="-383118" y="1701801"/>
            <a:ext cx="766235" cy="574675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71" name="Oval 47"/>
          <p:cNvSpPr>
            <a:spLocks noChangeArrowheads="1"/>
          </p:cNvSpPr>
          <p:nvPr userDrawn="1"/>
        </p:nvSpPr>
        <p:spPr bwMode="auto">
          <a:xfrm>
            <a:off x="-383118" y="1152526"/>
            <a:ext cx="766235" cy="5746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72" name="Oval 48"/>
          <p:cNvSpPr>
            <a:spLocks noChangeArrowheads="1"/>
          </p:cNvSpPr>
          <p:nvPr userDrawn="1"/>
        </p:nvSpPr>
        <p:spPr bwMode="auto">
          <a:xfrm>
            <a:off x="-383118" y="576264"/>
            <a:ext cx="766235" cy="574675"/>
          </a:xfrm>
          <a:prstGeom prst="ellipse">
            <a:avLst/>
          </a:prstGeom>
          <a:solidFill>
            <a:srgbClr val="8585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grpSp>
        <p:nvGrpSpPr>
          <p:cNvPr id="1043" name="Group 49"/>
          <p:cNvGrpSpPr>
            <a:grpSpLocks/>
          </p:cNvGrpSpPr>
          <p:nvPr userDrawn="1"/>
        </p:nvGrpSpPr>
        <p:grpSpPr bwMode="auto">
          <a:xfrm rot="-5400000">
            <a:off x="4284663" y="2286001"/>
            <a:ext cx="574675" cy="9144000"/>
            <a:chOff x="1973" y="0"/>
            <a:chExt cx="362" cy="4320"/>
          </a:xfrm>
        </p:grpSpPr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 rot="6252588">
              <a:off x="1973" y="3958"/>
              <a:ext cx="362" cy="36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 rot="6252588">
              <a:off x="1973" y="3612"/>
              <a:ext cx="362" cy="36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 rot="6252588">
              <a:off x="1973" y="3249"/>
              <a:ext cx="362" cy="362"/>
            </a:xfrm>
            <a:prstGeom prst="ellipse">
              <a:avLst/>
            </a:prstGeom>
            <a:solidFill>
              <a:srgbClr val="858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77" name="Oval 53"/>
            <p:cNvSpPr>
              <a:spLocks noChangeArrowheads="1"/>
            </p:cNvSpPr>
            <p:nvPr/>
          </p:nvSpPr>
          <p:spPr bwMode="auto">
            <a:xfrm rot="6252588">
              <a:off x="1973" y="2886"/>
              <a:ext cx="362" cy="36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78" name="Oval 54"/>
            <p:cNvSpPr>
              <a:spLocks noChangeArrowheads="1"/>
            </p:cNvSpPr>
            <p:nvPr/>
          </p:nvSpPr>
          <p:spPr bwMode="auto">
            <a:xfrm rot="6252588">
              <a:off x="1973" y="2506"/>
              <a:ext cx="362" cy="36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79" name="Oval 55"/>
            <p:cNvSpPr>
              <a:spLocks noChangeArrowheads="1"/>
            </p:cNvSpPr>
            <p:nvPr/>
          </p:nvSpPr>
          <p:spPr bwMode="auto">
            <a:xfrm rot="6252588">
              <a:off x="1973" y="2160"/>
              <a:ext cx="362" cy="36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80" name="Oval 56"/>
            <p:cNvSpPr>
              <a:spLocks noChangeArrowheads="1"/>
            </p:cNvSpPr>
            <p:nvPr/>
          </p:nvSpPr>
          <p:spPr bwMode="auto">
            <a:xfrm rot="6252588">
              <a:off x="1973" y="1797"/>
              <a:ext cx="362" cy="362"/>
            </a:xfrm>
            <a:prstGeom prst="ellipse">
              <a:avLst/>
            </a:prstGeom>
            <a:solidFill>
              <a:srgbClr val="858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81" name="Oval 57"/>
            <p:cNvSpPr>
              <a:spLocks noChangeArrowheads="1"/>
            </p:cNvSpPr>
            <p:nvPr/>
          </p:nvSpPr>
          <p:spPr bwMode="auto">
            <a:xfrm rot="6252588">
              <a:off x="1973" y="1434"/>
              <a:ext cx="362" cy="36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82" name="Oval 58"/>
            <p:cNvSpPr>
              <a:spLocks noChangeArrowheads="1"/>
            </p:cNvSpPr>
            <p:nvPr/>
          </p:nvSpPr>
          <p:spPr bwMode="auto">
            <a:xfrm rot="6252588">
              <a:off x="1973" y="1072"/>
              <a:ext cx="362" cy="362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83" name="Oval 59"/>
            <p:cNvSpPr>
              <a:spLocks noChangeArrowheads="1"/>
            </p:cNvSpPr>
            <p:nvPr/>
          </p:nvSpPr>
          <p:spPr bwMode="auto">
            <a:xfrm rot="6252588">
              <a:off x="1973" y="726"/>
              <a:ext cx="362" cy="36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84" name="Oval 60"/>
            <p:cNvSpPr>
              <a:spLocks noChangeArrowheads="1"/>
            </p:cNvSpPr>
            <p:nvPr/>
          </p:nvSpPr>
          <p:spPr bwMode="auto">
            <a:xfrm rot="6252588">
              <a:off x="1973" y="363"/>
              <a:ext cx="362" cy="362"/>
            </a:xfrm>
            <a:prstGeom prst="ellipse">
              <a:avLst/>
            </a:prstGeom>
            <a:solidFill>
              <a:srgbClr val="8585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85" name="Oval 61"/>
            <p:cNvSpPr>
              <a:spLocks noChangeArrowheads="1"/>
            </p:cNvSpPr>
            <p:nvPr/>
          </p:nvSpPr>
          <p:spPr bwMode="auto">
            <a:xfrm rot="6252588">
              <a:off x="1973" y="0"/>
              <a:ext cx="362" cy="36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1086" name="Rectangle 62"/>
          <p:cNvSpPr>
            <a:spLocks noChangeArrowheads="1"/>
          </p:cNvSpPr>
          <p:nvPr userDrawn="1"/>
        </p:nvSpPr>
        <p:spPr bwMode="auto">
          <a:xfrm>
            <a:off x="5615518" y="1"/>
            <a:ext cx="6337300" cy="144463"/>
          </a:xfrm>
          <a:prstGeom prst="rect">
            <a:avLst/>
          </a:prstGeom>
          <a:solidFill>
            <a:srgbClr val="8585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87" name="Rectangle 63"/>
          <p:cNvSpPr>
            <a:spLocks noChangeArrowheads="1"/>
          </p:cNvSpPr>
          <p:nvPr userDrawn="1"/>
        </p:nvSpPr>
        <p:spPr bwMode="auto">
          <a:xfrm>
            <a:off x="9072034" y="6713538"/>
            <a:ext cx="3119967" cy="14446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88" name="Rectangle 64"/>
          <p:cNvSpPr>
            <a:spLocks noChangeArrowheads="1"/>
          </p:cNvSpPr>
          <p:nvPr userDrawn="1"/>
        </p:nvSpPr>
        <p:spPr bwMode="auto">
          <a:xfrm>
            <a:off x="2446867" y="1"/>
            <a:ext cx="3119967" cy="14446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90" name="Rectangle 66"/>
          <p:cNvSpPr>
            <a:spLocks noChangeArrowheads="1"/>
          </p:cNvSpPr>
          <p:nvPr userDrawn="1"/>
        </p:nvSpPr>
        <p:spPr bwMode="auto">
          <a:xfrm rot="5400000">
            <a:off x="10354998" y="1644386"/>
            <a:ext cx="3481388" cy="192616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91" name="Rectangle 67"/>
          <p:cNvSpPr>
            <a:spLocks noChangeArrowheads="1"/>
          </p:cNvSpPr>
          <p:nvPr userDrawn="1"/>
        </p:nvSpPr>
        <p:spPr bwMode="auto">
          <a:xfrm rot="5400000">
            <a:off x="10354998" y="4730486"/>
            <a:ext cx="3481388" cy="192616"/>
          </a:xfrm>
          <a:prstGeom prst="rect">
            <a:avLst/>
          </a:prstGeom>
          <a:solidFill>
            <a:srgbClr val="8585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92" name="Rectangle 68"/>
          <p:cNvSpPr>
            <a:spLocks noChangeArrowheads="1"/>
          </p:cNvSpPr>
          <p:nvPr userDrawn="1"/>
        </p:nvSpPr>
        <p:spPr bwMode="auto">
          <a:xfrm rot="5400000">
            <a:off x="11136050" y="5799932"/>
            <a:ext cx="1925637" cy="1905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93" name="Rectangle 69"/>
          <p:cNvSpPr>
            <a:spLocks noChangeArrowheads="1"/>
          </p:cNvSpPr>
          <p:nvPr userDrawn="1"/>
        </p:nvSpPr>
        <p:spPr bwMode="auto">
          <a:xfrm rot="5400000">
            <a:off x="11238442" y="2105555"/>
            <a:ext cx="1714500" cy="192616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095" name="Oval 71"/>
          <p:cNvSpPr>
            <a:spLocks noChangeArrowheads="1"/>
          </p:cNvSpPr>
          <p:nvPr userDrawn="1"/>
        </p:nvSpPr>
        <p:spPr bwMode="auto">
          <a:xfrm>
            <a:off x="-383118" y="1"/>
            <a:ext cx="766235" cy="574675"/>
          </a:xfrm>
          <a:prstGeom prst="ellipse">
            <a:avLst/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25608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5874" y="1184255"/>
            <a:ext cx="8955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Будем </a:t>
            </a:r>
            <a:r>
              <a:rPr lang="ru-RU" sz="5400" b="1" cap="none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ближе друг к другу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0869" y="2272937"/>
            <a:ext cx="8556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Взаимодействие с родителями детей раннего возраста в период адаптации к дошкольной образовательной организации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7086" y="4454434"/>
            <a:ext cx="309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Воспитатель: </a:t>
            </a:r>
            <a:r>
              <a:rPr lang="ru-RU" dirty="0">
                <a:solidFill>
                  <a:srgbClr val="000000"/>
                </a:solidFill>
              </a:rPr>
              <a:t>Попова И.Е.</a:t>
            </a:r>
          </a:p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pic>
        <p:nvPicPr>
          <p:cNvPr id="5" name="Рисунок 4" descr="baby-dl_a0161268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69" y="3657932"/>
            <a:ext cx="3952059" cy="263470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2877" y="195943"/>
            <a:ext cx="5982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«Почта доверия»</a:t>
            </a:r>
            <a:endParaRPr lang="ru-RU" sz="54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MZL8bV70dP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68" y="1832648"/>
            <a:ext cx="6470469" cy="485285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58091" y="940526"/>
            <a:ext cx="10358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Цель: </a:t>
            </a:r>
            <a:r>
              <a:rPr lang="ru-RU" sz="2000" dirty="0"/>
              <a:t>знакомство с ожиданиями, интересами, потребностями родителей, планирование работы с родителями в соответствии с их запросами.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+mn-cs"/>
              </a:rPr>
              <a:t>Темы интересующие родителей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63552" y="1618135"/>
          <a:ext cx="8147248" cy="46911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208323230"/>
                    </a:ext>
                  </a:extLst>
                </a:gridCol>
                <a:gridCol w="7067128">
                  <a:extLst>
                    <a:ext uri="{9D8B030D-6E8A-4147-A177-3AD203B41FA5}">
                      <a16:colId xmlns:a16="http://schemas.microsoft.com/office/drawing/2014/main" val="3320612756"/>
                    </a:ext>
                  </a:extLst>
                </a:gridCol>
              </a:tblGrid>
              <a:tr h="938237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 раннего возраста и их профилактика в ДОУ</a:t>
                      </a:r>
                      <a:endParaRPr lang="ru-RU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045380"/>
                  </a:ext>
                </a:extLst>
              </a:tr>
              <a:tr h="938237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Питание маленьких детей (отдельное ли меню?)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410976"/>
                  </a:ext>
                </a:extLst>
              </a:tr>
              <a:tr h="938237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приучать к горшку (отучить от соски, бутылочки и т.п.)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566063"/>
                  </a:ext>
                </a:extLst>
              </a:tr>
              <a:tr h="938237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и чему будут учить ребёнка раннего возраста в ДОУ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7523501"/>
                  </a:ext>
                </a:extLst>
              </a:tr>
              <a:tr h="938237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Ребенок раннего возраста и гаджеты</a:t>
                      </a:r>
                    </a:p>
                    <a:p>
                      <a:pPr algn="ctr"/>
                      <a:endParaRPr lang="ru-RU" sz="24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52167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576" y="1751689"/>
            <a:ext cx="792088" cy="792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576" y="4503205"/>
            <a:ext cx="792088" cy="7920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576" y="3557803"/>
            <a:ext cx="792088" cy="792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4068" y="2634588"/>
            <a:ext cx="792088" cy="7920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576" y="5472322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0545" y="182880"/>
            <a:ext cx="6940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Книга «Поиграй-ка»</a:t>
            </a:r>
          </a:p>
        </p:txBody>
      </p:sp>
      <p:pic>
        <p:nvPicPr>
          <p:cNvPr id="3" name="Рисунок 2" descr="vWO1zWUsaR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545" y="1827141"/>
            <a:ext cx="6403455" cy="480259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40526" y="1106210"/>
            <a:ext cx="10032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Цель: </a:t>
            </a:r>
            <a:r>
              <a:rPr lang="ru-RU" dirty="0"/>
              <a:t>организация совместной продуктивной деятельности детей и родителей,  создание условий для благоприятной адаптации детей раннего возраста.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1803" y="461665"/>
            <a:ext cx="6940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Книга «Поиграй-ка»</a:t>
            </a:r>
          </a:p>
        </p:txBody>
      </p:sp>
      <p:pic>
        <p:nvPicPr>
          <p:cNvPr id="3" name="Рисунок 2" descr="E-ohakjPVnQ.jpg"/>
          <p:cNvPicPr>
            <a:picLocks noChangeAspect="1"/>
          </p:cNvPicPr>
          <p:nvPr/>
        </p:nvPicPr>
        <p:blipFill>
          <a:blip r:embed="rId2"/>
          <a:srcRect t="9714" b="13714"/>
          <a:stretch>
            <a:fillRect/>
          </a:stretch>
        </p:blipFill>
        <p:spPr>
          <a:xfrm>
            <a:off x="641170" y="1394429"/>
            <a:ext cx="3256823" cy="44152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 descr="ft0PXVxtsZ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519" y="1394429"/>
            <a:ext cx="3311434" cy="44152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ke0z5Gi_6q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824" y="1403863"/>
            <a:ext cx="3304358" cy="440581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1803" y="461665"/>
            <a:ext cx="7270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Игры своими руками</a:t>
            </a:r>
            <a:endParaRPr lang="ru-RU" sz="54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slLCM6yMW5k.jpg"/>
          <p:cNvPicPr>
            <a:picLocks noChangeAspect="1"/>
          </p:cNvPicPr>
          <p:nvPr/>
        </p:nvPicPr>
        <p:blipFill>
          <a:blip r:embed="rId2"/>
          <a:srcRect l="5509" b="7092"/>
          <a:stretch>
            <a:fillRect/>
          </a:stretch>
        </p:blipFill>
        <p:spPr>
          <a:xfrm>
            <a:off x="352697" y="2466340"/>
            <a:ext cx="4010297" cy="29573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 descr="T_z2pQyjAv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509" y="2129606"/>
            <a:ext cx="3205572" cy="427409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qqup2q7ixykdb7ta2ufaypal9k5a6fe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887" y="2466340"/>
            <a:ext cx="4019004" cy="301425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61702" y="1384995"/>
            <a:ext cx="1129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Цель</a:t>
            </a:r>
            <a:r>
              <a:rPr lang="ru-RU" dirty="0"/>
              <a:t>: обогащение и пополнение развивающей предметно-пространственной среды группы 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8457" y="496389"/>
            <a:ext cx="1067235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Arial" pitchFamily="34" charset="0"/>
                <a:ea typeface="Calibri" pitchFamily="34" charset="0"/>
                <a:cs typeface="Arial" pitchFamily="34" charset="0"/>
              </a:rPr>
              <a:t>Э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ффективность </a:t>
            </a: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взаимодействия</a:t>
            </a:r>
            <a:r>
              <a: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возможна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следующих условиях: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взаимного информирования о ребенке и разумного использования полученной информации педагогами и родителями в интересах детей;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обеспечении открытости дошкольного образования;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рационального эффективного использования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он-лайн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оф-лайн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формата сотрудничества с родителями;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регулярного получения обратной связи от родителей о качестве сотрудничества;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соблюдения корпоративных и этических норм общения и взаимодействия  с родителями.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58906" y="376518"/>
            <a:ext cx="10582835" cy="6186309"/>
          </a:xfrm>
          <a:prstGeom prst="rect">
            <a:avLst/>
          </a:prstGeom>
          <a:solidFill>
            <a:srgbClr val="F2F3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Значение работы с родителями: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Оказывать квалифицированную консультативную и практическую помощь родителям по проблемам воспитания и развития ребенка;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создавать условия для полноценного развития детей, их успешной адаптации к условиям детского сада и подготовки к обучению в школе;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Помогать  родителям лучше понимать своего ребенка и его потребности;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Способствовать установлению доверительных отношений между родителями и педагогами детского сада;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Повышать педагогическую культуру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Активизировать и обогащать воспитательные умения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Формировать ответственное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родительство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компетентность родителя.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1200" dirty="0">
                <a:solidFill>
                  <a:srgbClr val="0070C0"/>
                </a:solidFill>
                <a:effectLst/>
                <a:latin typeface="Arial" charset="0"/>
              </a:rPr>
              <a:t>Этапы формирования психологической автономности ребёнка от мамы  группе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847528" y="1700808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79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работы с родителя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3" y="306977"/>
            <a:ext cx="7972697" cy="59795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358" y="404665"/>
            <a:ext cx="859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Преемственность воспитания ребёнка в семье и в ДОУ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135561" y="1484784"/>
          <a:ext cx="766853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15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528" y="260648"/>
            <a:ext cx="8496944" cy="4842725"/>
          </a:xfrm>
          <a:prstGeom prst="rect">
            <a:avLst/>
          </a:prstGeom>
        </p:spPr>
      </p:pic>
      <p:pic>
        <p:nvPicPr>
          <p:cNvPr id="1026" name="Picture 2" descr="https://sun9-75.userapi.com/s/v1/ig2/gvj2SCYbbCRYdiz-3pae2WPHbNFkNLmaW7GLmUtcxJiEBGvPQ8Or8O1ouFYGhYBtfc9xl6WwlPZCIbGk78oFl74-.jpg?size=1600x120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68" y="3933056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5.userapi.com/s/v1/ig2/mhaxk0QO30EG8x4HCzMrkXjkoGwoVlIgRQ9LkPC7z-HcPCBmyGA9eSGDzbHVDdAvb8ojhEkrpsVvKql6uCQoBGaI.jpg?size=1600x120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52" y="3933056"/>
            <a:ext cx="1498004" cy="11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0.userapi.com/s/v1/ig2/Gdu5UpEuB5t75NledakoUAlZSESoy33rz1ozKQ-5dGVD96wkA2d4udS-JySci0LVmI_VbhS44gjo-uSzDSs5PLxC.jpg?size=1600x1200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74" y="3944040"/>
            <a:ext cx="148338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79.userapi.com/s/v1/ig2/jWQTrReVqT45m0Ev900n2puNlrjOYcGiMb7DFwXXp1r6UCV9wmXmadAn3aaKLsPxG6V8y2jVJ7jgXIbhdKZpcpRy.jpg?size=1600x1200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727266"/>
            <a:ext cx="3717127" cy="27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3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7291" y="160338"/>
            <a:ext cx="521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Игры-тренинги</a:t>
            </a:r>
          </a:p>
        </p:txBody>
      </p:sp>
      <p:sp>
        <p:nvSpPr>
          <p:cNvPr id="26626" name="AutoShape 2" descr="https://sun9-80.userapi.com/impg/GiceXRd8bgc0aAbG5RDJjW52WkV2roLNM6TdgQ/3C_mLYIm6ZE.jpg?size=1280x960&amp;quality=95&amp;sign=9f14a8fd5adfa508afd6347e70804a9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ZZk-wxuSSB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17" y="2403566"/>
            <a:ext cx="5312229" cy="398417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3C_mLYIm6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84" y="2403566"/>
            <a:ext cx="5294813" cy="39711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39884" y="1083668"/>
            <a:ext cx="10871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Цель  - повышение психологической и педагогической компетентности родителей детей раннего возраста, осознание стиля взаимодействия с ребенком, обучение эффективным способам взаимодействия с детьми в играх.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32877" y="461665"/>
            <a:ext cx="521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Игры-тренинги</a:t>
            </a:r>
          </a:p>
        </p:txBody>
      </p:sp>
      <p:pic>
        <p:nvPicPr>
          <p:cNvPr id="5" name="Рисунок 4" descr="Q3pAhvx2c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621" y="1811604"/>
            <a:ext cx="5300322" cy="397524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 descr="k15VxSWop3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04" y="1811604"/>
            <a:ext cx="5300323" cy="39752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1200" dirty="0">
                <a:solidFill>
                  <a:srgbClr val="C00000"/>
                </a:solidFill>
                <a:effectLst/>
                <a:latin typeface="Arial" charset="0"/>
              </a:rPr>
              <a:t>Интерактивная игра как эффективная практика сотрудничества дошкольного образовательного учреждения и семьи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5960" y="1478917"/>
            <a:ext cx="8496944" cy="514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ru-RU" sz="17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игры способствуют: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"/>
            </a:pPr>
            <a:r>
              <a:rPr lang="ru-RU" sz="17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положительному  эмоциональному настрою педагогов и родителей на совместную деятельность по воспитанию и развитию детей;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"/>
            </a:pPr>
            <a:r>
              <a:rPr lang="ru-RU" sz="17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повышению уровня педагогической компетентности родителей в вопросах воспитания и развития дошкольников посредством информационной и дидактической поддержки семьи;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"/>
            </a:pPr>
            <a:r>
              <a:rPr lang="ru-RU" sz="17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мотивации родителей к систематическому сотрудничеству с педагогическим коллективом, а также  участию в образовательно-воспитательном процессе ДОУ;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"/>
            </a:pPr>
            <a:r>
              <a:rPr lang="ru-RU" sz="17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установлению единства стремлений и взглядов на процесс воспитания  и обучения дошкольников между детским  садом и семьей.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17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открытости и доступности деятельности ДОУ для родителей и       общественности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348092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71B200"/>
      </a:accent5>
      <a:accent6>
        <a:srgbClr val="F9A20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6600"/>
      </a:hlink>
      <a:folHlink>
        <a:srgbClr val="99663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391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Office Theme</vt:lpstr>
      <vt:lpstr>Оформление по умолчанию</vt:lpstr>
      <vt:lpstr>Презентация PowerPoint</vt:lpstr>
      <vt:lpstr>Презентация PowerPoint</vt:lpstr>
      <vt:lpstr>Этапы формирования психологической автономности ребёнка от мамы 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Интерактивная игра как эффективная практика сотрудничества дошкольного образовательного учреждения и семьи</vt:lpstr>
      <vt:lpstr>Презентация PowerPoint</vt:lpstr>
      <vt:lpstr>Темы интересующие родителей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Natalia</cp:lastModifiedBy>
  <cp:revision>48</cp:revision>
  <dcterms:created xsi:type="dcterms:W3CDTF">2023-02-12T09:40:52Z</dcterms:created>
  <dcterms:modified xsi:type="dcterms:W3CDTF">2025-02-12T10:37:58Z</dcterms:modified>
</cp:coreProperties>
</file>